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80" r:id="rId3"/>
    <p:sldId id="264" r:id="rId4"/>
    <p:sldId id="354" r:id="rId5"/>
    <p:sldId id="279" r:id="rId6"/>
    <p:sldId id="355" r:id="rId7"/>
    <p:sldId id="356" r:id="rId8"/>
    <p:sldId id="357" r:id="rId9"/>
    <p:sldId id="260" r:id="rId10"/>
    <p:sldId id="271" r:id="rId11"/>
    <p:sldId id="261" r:id="rId12"/>
    <p:sldId id="263" r:id="rId13"/>
    <p:sldId id="265" r:id="rId14"/>
    <p:sldId id="266" r:id="rId15"/>
    <p:sldId id="267" r:id="rId16"/>
    <p:sldId id="268" r:id="rId17"/>
    <p:sldId id="269" r:id="rId18"/>
    <p:sldId id="272" r:id="rId19"/>
    <p:sldId id="274" r:id="rId20"/>
    <p:sldId id="273" r:id="rId21"/>
    <p:sldId id="275" r:id="rId22"/>
    <p:sldId id="276" r:id="rId23"/>
    <p:sldId id="277" r:id="rId24"/>
    <p:sldId id="278" r:id="rId25"/>
    <p:sldId id="256" r:id="rId26"/>
    <p:sldId id="257" r:id="rId27"/>
    <p:sldId id="259" r:id="rId28"/>
    <p:sldId id="352" r:id="rId29"/>
    <p:sldId id="317" r:id="rId30"/>
    <p:sldId id="281" r:id="rId31"/>
    <p:sldId id="282" r:id="rId32"/>
    <p:sldId id="270" r:id="rId33"/>
    <p:sldId id="35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676" y="88"/>
      </p:cViewPr>
      <p:guideLst/>
    </p:cSldViewPr>
  </p:slideViewPr>
  <p:notesTextViewPr>
    <p:cViewPr>
      <p:scale>
        <a:sx n="3" d="2"/>
        <a:sy n="3" d="2"/>
      </p:scale>
      <p:origin x="0" y="0"/>
    </p:cViewPr>
  </p:notesTextViewPr>
  <p:sorterViewPr>
    <p:cViewPr>
      <p:scale>
        <a:sx n="66" d="100"/>
        <a:sy n="66" d="100"/>
      </p:scale>
      <p:origin x="0" y="-1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C29AB-A70F-476F-84D6-D675A263A28D}" type="datetimeFigureOut">
              <a:rPr lang="en-AU" smtClean="0"/>
              <a:t>1/09/2021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6555DB-213B-42B1-9A7B-462BD1191361}" type="slidenum">
              <a:rPr lang="en-AU" smtClean="0"/>
              <a:t>‹#›</a:t>
            </a:fld>
            <a:endParaRPr lang="en-AU"/>
          </a:p>
        </p:txBody>
      </p:sp>
    </p:spTree>
    <p:extLst>
      <p:ext uri="{BB962C8B-B14F-4D97-AF65-F5344CB8AC3E}">
        <p14:creationId xmlns:p14="http://schemas.microsoft.com/office/powerpoint/2010/main" val="379294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PIRFO training framework, explain anatomical and features – structure, body </a:t>
            </a:r>
            <a:r>
              <a:rPr lang="en-US" dirty="0" err="1"/>
              <a:t>etc</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a:t>
            </a:fld>
            <a:endParaRPr lang="en-AU"/>
          </a:p>
        </p:txBody>
      </p:sp>
    </p:spTree>
    <p:extLst>
      <p:ext uri="{BB962C8B-B14F-4D97-AF65-F5344CB8AC3E}">
        <p14:creationId xmlns:p14="http://schemas.microsoft.com/office/powerpoint/2010/main" val="33567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 at various length sizes, no marking, fresh, finlets, body shape  - stocky and heavy, second and anal fin</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13</a:t>
            </a:fld>
            <a:endParaRPr lang="en-AU"/>
          </a:p>
        </p:txBody>
      </p:sp>
    </p:spTree>
    <p:extLst>
      <p:ext uri="{BB962C8B-B14F-4D97-AF65-F5344CB8AC3E}">
        <p14:creationId xmlns:p14="http://schemas.microsoft.com/office/powerpoint/2010/main" val="124628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YFT and BET – body shape, pectoral fins, marking – dotted lines and irregular lines, short 2</a:t>
            </a:r>
            <a:r>
              <a:rPr lang="en-US" baseline="30000" dirty="0"/>
              <a:t>nd</a:t>
            </a:r>
            <a:r>
              <a:rPr lang="en-US" dirty="0"/>
              <a:t> and anal fin, eyes comparison</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14</a:t>
            </a:fld>
            <a:endParaRPr lang="en-AU"/>
          </a:p>
        </p:txBody>
      </p:sp>
    </p:spTree>
    <p:extLst>
      <p:ext uri="{BB962C8B-B14F-4D97-AF65-F5344CB8AC3E}">
        <p14:creationId xmlns:p14="http://schemas.microsoft.com/office/powerpoint/2010/main" val="2175132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 of the same size YFT and BET</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15</a:t>
            </a:fld>
            <a:endParaRPr lang="en-AU"/>
          </a:p>
        </p:txBody>
      </p:sp>
    </p:spTree>
    <p:extLst>
      <p:ext uri="{BB962C8B-B14F-4D97-AF65-F5344CB8AC3E}">
        <p14:creationId xmlns:p14="http://schemas.microsoft.com/office/powerpoint/2010/main" val="108803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size of same size YFT and BET</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16</a:t>
            </a:fld>
            <a:endParaRPr lang="en-AU"/>
          </a:p>
        </p:txBody>
      </p:sp>
    </p:spTree>
    <p:extLst>
      <p:ext uri="{BB962C8B-B14F-4D97-AF65-F5344CB8AC3E}">
        <p14:creationId xmlns:p14="http://schemas.microsoft.com/office/powerpoint/2010/main" val="3804907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YFT and BET finlets</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18</a:t>
            </a:fld>
            <a:endParaRPr lang="en-AU"/>
          </a:p>
        </p:txBody>
      </p:sp>
    </p:spTree>
    <p:extLst>
      <p:ext uri="{BB962C8B-B14F-4D97-AF65-F5344CB8AC3E}">
        <p14:creationId xmlns:p14="http://schemas.microsoft.com/office/powerpoint/2010/main" val="2954798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Pectoral fins pointed at the end, curved/bended toward the end part, sickle shape </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22</a:t>
            </a:fld>
            <a:endParaRPr lang="en-AU"/>
          </a:p>
        </p:txBody>
      </p:sp>
    </p:spTree>
    <p:extLst>
      <p:ext uri="{BB962C8B-B14F-4D97-AF65-F5344CB8AC3E}">
        <p14:creationId xmlns:p14="http://schemas.microsoft.com/office/powerpoint/2010/main" val="90263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YFT is blade shape while BET pointed and cured toward the end</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23</a:t>
            </a:fld>
            <a:endParaRPr lang="en-AU"/>
          </a:p>
        </p:txBody>
      </p:sp>
    </p:spTree>
    <p:extLst>
      <p:ext uri="{BB962C8B-B14F-4D97-AF65-F5344CB8AC3E}">
        <p14:creationId xmlns:p14="http://schemas.microsoft.com/office/powerpoint/2010/main" val="1931004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Frozen is a different ID as some of the features disappeared and not easily to ID, again with this picture some of the features are really stand out.  Always put ruler or something against the fish when taking photos</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24</a:t>
            </a:fld>
            <a:endParaRPr lang="en-AU"/>
          </a:p>
        </p:txBody>
      </p:sp>
    </p:spTree>
    <p:extLst>
      <p:ext uri="{BB962C8B-B14F-4D97-AF65-F5344CB8AC3E}">
        <p14:creationId xmlns:p14="http://schemas.microsoft.com/office/powerpoint/2010/main" val="4130846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 photo</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25</a:t>
            </a:fld>
            <a:endParaRPr lang="en-AU"/>
          </a:p>
        </p:txBody>
      </p:sp>
    </p:spTree>
    <p:extLst>
      <p:ext uri="{BB962C8B-B14F-4D97-AF65-F5344CB8AC3E}">
        <p14:creationId xmlns:p14="http://schemas.microsoft.com/office/powerpoint/2010/main" val="368482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YFT with some of the marking still stand out.</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26</a:t>
            </a:fld>
            <a:endParaRPr lang="en-AU"/>
          </a:p>
        </p:txBody>
      </p:sp>
    </p:spTree>
    <p:extLst>
      <p:ext uri="{BB962C8B-B14F-4D97-AF65-F5344CB8AC3E}">
        <p14:creationId xmlns:p14="http://schemas.microsoft.com/office/powerpoint/2010/main" val="421501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each feature that will be covered in this ppt</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a:t>
            </a:fld>
            <a:endParaRPr lang="en-AU"/>
          </a:p>
        </p:txBody>
      </p:sp>
    </p:spTree>
    <p:extLst>
      <p:ext uri="{BB962C8B-B14F-4D97-AF65-F5344CB8AC3E}">
        <p14:creationId xmlns:p14="http://schemas.microsoft.com/office/powerpoint/2010/main" val="233096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swimming bladder and the lacking in YFT, BET develop swimming bladder at early age</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27</a:t>
            </a:fld>
            <a:endParaRPr lang="en-AU"/>
          </a:p>
        </p:txBody>
      </p:sp>
    </p:spTree>
    <p:extLst>
      <p:ext uri="{BB962C8B-B14F-4D97-AF65-F5344CB8AC3E}">
        <p14:creationId xmlns:p14="http://schemas.microsoft.com/office/powerpoint/2010/main" val="1184986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28</a:t>
            </a:fld>
            <a:endParaRPr lang="en-AU"/>
          </a:p>
        </p:txBody>
      </p:sp>
    </p:spTree>
    <p:extLst>
      <p:ext uri="{BB962C8B-B14F-4D97-AF65-F5344CB8AC3E}">
        <p14:creationId xmlns:p14="http://schemas.microsoft.com/office/powerpoint/2010/main" val="40348943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29</a:t>
            </a:fld>
            <a:endParaRPr lang="en-AU"/>
          </a:p>
        </p:txBody>
      </p:sp>
    </p:spTree>
    <p:extLst>
      <p:ext uri="{BB962C8B-B14F-4D97-AF65-F5344CB8AC3E}">
        <p14:creationId xmlns:p14="http://schemas.microsoft.com/office/powerpoint/2010/main" val="20573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out the text and emphasis on the combination of features</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3</a:t>
            </a:fld>
            <a:endParaRPr lang="en-AU"/>
          </a:p>
        </p:txBody>
      </p:sp>
    </p:spTree>
    <p:extLst>
      <p:ext uri="{BB962C8B-B14F-4D97-AF65-F5344CB8AC3E}">
        <p14:creationId xmlns:p14="http://schemas.microsoft.com/office/powerpoint/2010/main" val="4169451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fish should be remembered and know very well in order to identify and pin point each feature</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4</a:t>
            </a:fld>
            <a:endParaRPr lang="en-AU"/>
          </a:p>
        </p:txBody>
      </p:sp>
    </p:spTree>
    <p:extLst>
      <p:ext uri="{BB962C8B-B14F-4D97-AF65-F5344CB8AC3E}">
        <p14:creationId xmlns:p14="http://schemas.microsoft.com/office/powerpoint/2010/main" val="1282711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YFT and size should be no problem with the ID</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8</a:t>
            </a:fld>
            <a:endParaRPr lang="en-AU"/>
          </a:p>
        </p:txBody>
      </p:sp>
    </p:spTree>
    <p:extLst>
      <p:ext uri="{BB962C8B-B14F-4D97-AF65-F5344CB8AC3E}">
        <p14:creationId xmlns:p14="http://schemas.microsoft.com/office/powerpoint/2010/main" val="2144003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easier if both species are put together side by side.</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9</a:t>
            </a:fld>
            <a:endParaRPr lang="en-AU"/>
          </a:p>
        </p:txBody>
      </p:sp>
    </p:spTree>
    <p:extLst>
      <p:ext uri="{BB962C8B-B14F-4D97-AF65-F5344CB8AC3E}">
        <p14:creationId xmlns:p14="http://schemas.microsoft.com/office/powerpoint/2010/main" val="128074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 and dotted lines on YFT and BET</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10</a:t>
            </a:fld>
            <a:endParaRPr lang="en-AU"/>
          </a:p>
        </p:txBody>
      </p:sp>
    </p:spTree>
    <p:extLst>
      <p:ext uri="{BB962C8B-B14F-4D97-AF65-F5344CB8AC3E}">
        <p14:creationId xmlns:p14="http://schemas.microsoft.com/office/powerpoint/2010/main" val="1887101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YFT dotted lines</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11</a:t>
            </a:fld>
            <a:endParaRPr lang="en-AU"/>
          </a:p>
        </p:txBody>
      </p:sp>
    </p:spTree>
    <p:extLst>
      <p:ext uri="{BB962C8B-B14F-4D97-AF65-F5344CB8AC3E}">
        <p14:creationId xmlns:p14="http://schemas.microsoft.com/office/powerpoint/2010/main" val="1573825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YFT and BET - second and anal fin, body shape, pectoral fin, size of the head, finlets</a:t>
            </a:r>
            <a:endParaRPr lang="en-AU" dirty="0"/>
          </a:p>
        </p:txBody>
      </p:sp>
      <p:sp>
        <p:nvSpPr>
          <p:cNvPr id="4" name="Slide Number Placeholder 3"/>
          <p:cNvSpPr>
            <a:spLocks noGrp="1"/>
          </p:cNvSpPr>
          <p:nvPr>
            <p:ph type="sldNum" sz="quarter" idx="5"/>
          </p:nvPr>
        </p:nvSpPr>
        <p:spPr/>
        <p:txBody>
          <a:bodyPr/>
          <a:lstStyle/>
          <a:p>
            <a:fld id="{FE6555DB-213B-42B1-9A7B-462BD1191361}" type="slidenum">
              <a:rPr lang="en-AU" smtClean="0"/>
              <a:t>12</a:t>
            </a:fld>
            <a:endParaRPr lang="en-AU"/>
          </a:p>
        </p:txBody>
      </p:sp>
    </p:spTree>
    <p:extLst>
      <p:ext uri="{BB962C8B-B14F-4D97-AF65-F5344CB8AC3E}">
        <p14:creationId xmlns:p14="http://schemas.microsoft.com/office/powerpoint/2010/main" val="3453286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DD64-98CA-4115-B3C3-C75D601DDE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55D4FAD-32DD-4A02-913E-B920416CC4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DB03B77-A325-40A0-89C4-7AFC152680C3}"/>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C993E3F6-816D-4ACD-BFAA-4937C4A4360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CFD59D-465A-45F8-A9F1-E4E68F1B0367}"/>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169687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08657-CAC8-4746-A525-CA34EE37F3C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8F2EFCF-133F-4A9B-90F6-9CF0BE07AF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C9B5ECE-0104-4920-8D81-88162B8A4A8A}"/>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0BD27652-A55B-443E-BB8F-5A6207612E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292893F-76D5-4B86-8D03-9914FD4B7F4E}"/>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3295327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EBB44-905B-4E49-A1B9-3B8435335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3E66AF8-D832-468E-820C-18E010E0C9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16209BB-B255-4B9E-AB99-4B99A40A1641}"/>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664715FB-5B72-4BDA-AD6C-DDBCC4607F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F7B6F1-6172-4DF6-8F93-55BE1791B403}"/>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2062195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760"/>
            <a:ext cx="9144000" cy="2387203"/>
          </a:xfrm>
        </p:spPr>
        <p:txBody>
          <a:bodyPr anchor="b"/>
          <a:lstStyle>
            <a:lvl1pPr algn="ctr">
              <a:defRPr sz="4500"/>
            </a:lvl1pPr>
          </a:lstStyle>
          <a:p>
            <a:r>
              <a:rPr lang="en-US"/>
              <a:t>Click to edit Master title style</a:t>
            </a:r>
            <a:endParaRPr lang="en-AU"/>
          </a:p>
        </p:txBody>
      </p:sp>
      <p:sp>
        <p:nvSpPr>
          <p:cNvPr id="3" name="Subtitle 2"/>
          <p:cNvSpPr>
            <a:spLocks noGrp="1"/>
          </p:cNvSpPr>
          <p:nvPr>
            <p:ph type="subTitle" idx="1"/>
          </p:nvPr>
        </p:nvSpPr>
        <p:spPr>
          <a:xfrm>
            <a:off x="1524000" y="3601641"/>
            <a:ext cx="9144000" cy="165615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AU"/>
          </a:p>
        </p:txBody>
      </p:sp>
      <p:sp>
        <p:nvSpPr>
          <p:cNvPr id="4" name="Rectangle 4">
            <a:extLst>
              <a:ext uri="{FF2B5EF4-FFF2-40B4-BE49-F238E27FC236}">
                <a16:creationId xmlns:a16="http://schemas.microsoft.com/office/drawing/2014/main" id="{6206C2C0-B327-45BF-9C39-778FFEDF628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6EC7414-1DE9-460F-872E-D776AC9F6BF9}"/>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6" name="Rectangle 6">
            <a:extLst>
              <a:ext uri="{FF2B5EF4-FFF2-40B4-BE49-F238E27FC236}">
                <a16:creationId xmlns:a16="http://schemas.microsoft.com/office/drawing/2014/main" id="{EFBAE226-E772-45AB-AA7A-EBDDA6C40B40}"/>
              </a:ext>
            </a:extLst>
          </p:cNvPr>
          <p:cNvSpPr>
            <a:spLocks noGrp="1" noChangeArrowheads="1"/>
          </p:cNvSpPr>
          <p:nvPr>
            <p:ph type="sldNum" sz="quarter" idx="12"/>
          </p:nvPr>
        </p:nvSpPr>
        <p:spPr>
          <a:ln/>
        </p:spPr>
        <p:txBody>
          <a:bodyPr/>
          <a:lstStyle>
            <a:lvl1pPr>
              <a:defRPr/>
            </a:lvl1pPr>
          </a:lstStyle>
          <a:p>
            <a:fld id="{33873160-0D66-41DD-AB4F-BEDEBFA4AD6B}" type="slidenum">
              <a:rPr lang="en-US" altLang="en-US"/>
              <a:pPr/>
              <a:t>‹#›</a:t>
            </a:fld>
            <a:endParaRPr lang="en-US" altLang="en-US"/>
          </a:p>
        </p:txBody>
      </p:sp>
    </p:spTree>
    <p:extLst>
      <p:ext uri="{BB962C8B-B14F-4D97-AF65-F5344CB8AC3E}">
        <p14:creationId xmlns:p14="http://schemas.microsoft.com/office/powerpoint/2010/main" val="1072720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AF8BFDD1-5E46-44B8-8BC9-DE25B1EAB6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2BFAC7B-B265-4BB8-9911-1657B8AF4765}"/>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6" name="Rectangle 6">
            <a:extLst>
              <a:ext uri="{FF2B5EF4-FFF2-40B4-BE49-F238E27FC236}">
                <a16:creationId xmlns:a16="http://schemas.microsoft.com/office/drawing/2014/main" id="{2D7FAD2A-4D48-4ABB-9D34-314732020E5A}"/>
              </a:ext>
            </a:extLst>
          </p:cNvPr>
          <p:cNvSpPr>
            <a:spLocks noGrp="1" noChangeArrowheads="1"/>
          </p:cNvSpPr>
          <p:nvPr>
            <p:ph type="sldNum" sz="quarter" idx="12"/>
          </p:nvPr>
        </p:nvSpPr>
        <p:spPr>
          <a:ln/>
        </p:spPr>
        <p:txBody>
          <a:bodyPr/>
          <a:lstStyle>
            <a:lvl1pPr>
              <a:defRPr/>
            </a:lvl1pPr>
          </a:lstStyle>
          <a:p>
            <a:fld id="{25A93641-8A9F-4B97-BF12-DA2ABD11E38A}" type="slidenum">
              <a:rPr lang="en-US" altLang="en-US"/>
              <a:pPr/>
              <a:t>‹#›</a:t>
            </a:fld>
            <a:endParaRPr lang="en-US" altLang="en-US"/>
          </a:p>
        </p:txBody>
      </p:sp>
    </p:spTree>
    <p:extLst>
      <p:ext uri="{BB962C8B-B14F-4D97-AF65-F5344CB8AC3E}">
        <p14:creationId xmlns:p14="http://schemas.microsoft.com/office/powerpoint/2010/main" val="246174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2557" y="1709737"/>
            <a:ext cx="10515600" cy="2852738"/>
          </a:xfrm>
        </p:spPr>
        <p:txBody>
          <a:bodyPr anchor="b"/>
          <a:lstStyle>
            <a:lvl1pPr>
              <a:defRPr sz="4500"/>
            </a:lvl1pPr>
          </a:lstStyle>
          <a:p>
            <a:r>
              <a:rPr lang="en-US"/>
              <a:t>Click to edit Master title style</a:t>
            </a:r>
            <a:endParaRPr lang="en-AU"/>
          </a:p>
        </p:txBody>
      </p:sp>
      <p:sp>
        <p:nvSpPr>
          <p:cNvPr id="3" name="Text Placeholder 2"/>
          <p:cNvSpPr>
            <a:spLocks noGrp="1"/>
          </p:cNvSpPr>
          <p:nvPr>
            <p:ph type="body" idx="1"/>
          </p:nvPr>
        </p:nvSpPr>
        <p:spPr>
          <a:xfrm>
            <a:off x="832557" y="4589860"/>
            <a:ext cx="10515600" cy="1500188"/>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Edit Master text styles</a:t>
            </a:r>
          </a:p>
        </p:txBody>
      </p:sp>
      <p:sp>
        <p:nvSpPr>
          <p:cNvPr id="4" name="Rectangle 4">
            <a:extLst>
              <a:ext uri="{FF2B5EF4-FFF2-40B4-BE49-F238E27FC236}">
                <a16:creationId xmlns:a16="http://schemas.microsoft.com/office/drawing/2014/main" id="{E7EB7713-42A1-47EA-B3A4-4146CC71E9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4EBD457-DDD2-43DF-9926-06545B3C4A3D}"/>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6" name="Rectangle 6">
            <a:extLst>
              <a:ext uri="{FF2B5EF4-FFF2-40B4-BE49-F238E27FC236}">
                <a16:creationId xmlns:a16="http://schemas.microsoft.com/office/drawing/2014/main" id="{D2CFFB05-ED62-4B60-8E05-777A12B2F81F}"/>
              </a:ext>
            </a:extLst>
          </p:cNvPr>
          <p:cNvSpPr>
            <a:spLocks noGrp="1" noChangeArrowheads="1"/>
          </p:cNvSpPr>
          <p:nvPr>
            <p:ph type="sldNum" sz="quarter" idx="12"/>
          </p:nvPr>
        </p:nvSpPr>
        <p:spPr>
          <a:ln/>
        </p:spPr>
        <p:txBody>
          <a:bodyPr/>
          <a:lstStyle>
            <a:lvl1pPr>
              <a:defRPr/>
            </a:lvl1pPr>
          </a:lstStyle>
          <a:p>
            <a:fld id="{C8BD1E3D-9B9E-490A-8EC2-19E15525DE04}" type="slidenum">
              <a:rPr lang="en-US" altLang="en-US"/>
              <a:pPr/>
              <a:t>‹#›</a:t>
            </a:fld>
            <a:endParaRPr lang="en-US" altLang="en-US"/>
          </a:p>
        </p:txBody>
      </p:sp>
    </p:spTree>
    <p:extLst>
      <p:ext uri="{BB962C8B-B14F-4D97-AF65-F5344CB8AC3E}">
        <p14:creationId xmlns:p14="http://schemas.microsoft.com/office/powerpoint/2010/main" val="26421256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0"/>
            <a:ext cx="5350933" cy="4525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31467" y="1600200"/>
            <a:ext cx="5350933" cy="4525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05BC81C3-136A-41F3-AAC0-03E7AC15AD3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DF7C44B-7EA8-4081-BB69-E4811F6D9DE6}"/>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7" name="Rectangle 6">
            <a:extLst>
              <a:ext uri="{FF2B5EF4-FFF2-40B4-BE49-F238E27FC236}">
                <a16:creationId xmlns:a16="http://schemas.microsoft.com/office/drawing/2014/main" id="{76577547-C88D-4B11-B94E-4557DC456171}"/>
              </a:ext>
            </a:extLst>
          </p:cNvPr>
          <p:cNvSpPr>
            <a:spLocks noGrp="1" noChangeArrowheads="1"/>
          </p:cNvSpPr>
          <p:nvPr>
            <p:ph type="sldNum" sz="quarter" idx="12"/>
          </p:nvPr>
        </p:nvSpPr>
        <p:spPr>
          <a:ln/>
        </p:spPr>
        <p:txBody>
          <a:bodyPr/>
          <a:lstStyle>
            <a:lvl1pPr>
              <a:defRPr/>
            </a:lvl1pPr>
          </a:lstStyle>
          <a:p>
            <a:fld id="{40BB394D-D069-4D2F-BD9B-DDBF2DA0400D}" type="slidenum">
              <a:rPr lang="en-US" altLang="en-US"/>
              <a:pPr/>
              <a:t>‹#›</a:t>
            </a:fld>
            <a:endParaRPr lang="en-US" altLang="en-US"/>
          </a:p>
        </p:txBody>
      </p:sp>
    </p:spTree>
    <p:extLst>
      <p:ext uri="{BB962C8B-B14F-4D97-AF65-F5344CB8AC3E}">
        <p14:creationId xmlns:p14="http://schemas.microsoft.com/office/powerpoint/2010/main" val="4225559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1023" y="365523"/>
            <a:ext cx="10515600" cy="1325165"/>
          </a:xfrm>
        </p:spPr>
        <p:txBody>
          <a:bodyPr/>
          <a:lstStyle/>
          <a:p>
            <a:r>
              <a:rPr lang="en-US"/>
              <a:t>Click to edit Master title style</a:t>
            </a:r>
            <a:endParaRPr lang="en-AU"/>
          </a:p>
        </p:txBody>
      </p:sp>
      <p:sp>
        <p:nvSpPr>
          <p:cNvPr id="3" name="Text Placeholder 2"/>
          <p:cNvSpPr>
            <a:spLocks noGrp="1"/>
          </p:cNvSpPr>
          <p:nvPr>
            <p:ph type="body" idx="1"/>
          </p:nvPr>
        </p:nvSpPr>
        <p:spPr>
          <a:xfrm>
            <a:off x="841023" y="1681162"/>
            <a:ext cx="5156201" cy="82391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1023" y="2505075"/>
            <a:ext cx="5156201" cy="3684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2" y="1681162"/>
            <a:ext cx="5184421" cy="82391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4421" cy="36849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6070EC8E-BA76-4E71-B162-E19241FD4D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3477DD7-993C-43BD-AAF0-04CB31B41DC9}"/>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9" name="Rectangle 6">
            <a:extLst>
              <a:ext uri="{FF2B5EF4-FFF2-40B4-BE49-F238E27FC236}">
                <a16:creationId xmlns:a16="http://schemas.microsoft.com/office/drawing/2014/main" id="{7A725B41-A0D0-43F5-B008-6A2FB761CB05}"/>
              </a:ext>
            </a:extLst>
          </p:cNvPr>
          <p:cNvSpPr>
            <a:spLocks noGrp="1" noChangeArrowheads="1"/>
          </p:cNvSpPr>
          <p:nvPr>
            <p:ph type="sldNum" sz="quarter" idx="12"/>
          </p:nvPr>
        </p:nvSpPr>
        <p:spPr>
          <a:ln/>
        </p:spPr>
        <p:txBody>
          <a:bodyPr/>
          <a:lstStyle>
            <a:lvl1pPr>
              <a:defRPr/>
            </a:lvl1pPr>
          </a:lstStyle>
          <a:p>
            <a:fld id="{60C8E382-4B91-43CA-9FA6-521A1A1E200F}" type="slidenum">
              <a:rPr lang="en-US" altLang="en-US"/>
              <a:pPr/>
              <a:t>‹#›</a:t>
            </a:fld>
            <a:endParaRPr lang="en-US" altLang="en-US"/>
          </a:p>
        </p:txBody>
      </p:sp>
    </p:spTree>
    <p:extLst>
      <p:ext uri="{BB962C8B-B14F-4D97-AF65-F5344CB8AC3E}">
        <p14:creationId xmlns:p14="http://schemas.microsoft.com/office/powerpoint/2010/main" val="1979310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265CF869-5C61-469E-9013-D4FEFCEE09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E8D7B96-12A0-4A7A-9D72-981CE17971B8}"/>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5" name="Rectangle 6">
            <a:extLst>
              <a:ext uri="{FF2B5EF4-FFF2-40B4-BE49-F238E27FC236}">
                <a16:creationId xmlns:a16="http://schemas.microsoft.com/office/drawing/2014/main" id="{BB5DACCE-0E35-4752-956B-38F7D2DE4108}"/>
              </a:ext>
            </a:extLst>
          </p:cNvPr>
          <p:cNvSpPr>
            <a:spLocks noGrp="1" noChangeArrowheads="1"/>
          </p:cNvSpPr>
          <p:nvPr>
            <p:ph type="sldNum" sz="quarter" idx="12"/>
          </p:nvPr>
        </p:nvSpPr>
        <p:spPr>
          <a:ln/>
        </p:spPr>
        <p:txBody>
          <a:bodyPr/>
          <a:lstStyle>
            <a:lvl1pPr>
              <a:defRPr/>
            </a:lvl1pPr>
          </a:lstStyle>
          <a:p>
            <a:fld id="{58C832DC-D690-484C-8B97-B41039EA462F}" type="slidenum">
              <a:rPr lang="en-US" altLang="en-US"/>
              <a:pPr/>
              <a:t>‹#›</a:t>
            </a:fld>
            <a:endParaRPr lang="en-US" altLang="en-US"/>
          </a:p>
        </p:txBody>
      </p:sp>
    </p:spTree>
    <p:extLst>
      <p:ext uri="{BB962C8B-B14F-4D97-AF65-F5344CB8AC3E}">
        <p14:creationId xmlns:p14="http://schemas.microsoft.com/office/powerpoint/2010/main" val="1064758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8561560-5110-43E7-A4FF-8E62007AE3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A25D559-5FEF-409D-B2B2-0EF13DA4BA26}"/>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4" name="Rectangle 6">
            <a:extLst>
              <a:ext uri="{FF2B5EF4-FFF2-40B4-BE49-F238E27FC236}">
                <a16:creationId xmlns:a16="http://schemas.microsoft.com/office/drawing/2014/main" id="{E84D8F93-5ED8-4F93-8D4A-BA6AD8CB3286}"/>
              </a:ext>
            </a:extLst>
          </p:cNvPr>
          <p:cNvSpPr>
            <a:spLocks noGrp="1" noChangeArrowheads="1"/>
          </p:cNvSpPr>
          <p:nvPr>
            <p:ph type="sldNum" sz="quarter" idx="12"/>
          </p:nvPr>
        </p:nvSpPr>
        <p:spPr>
          <a:ln/>
        </p:spPr>
        <p:txBody>
          <a:bodyPr/>
          <a:lstStyle>
            <a:lvl1pPr>
              <a:defRPr/>
            </a:lvl1pPr>
          </a:lstStyle>
          <a:p>
            <a:fld id="{A70C0428-E72F-4FFA-8B83-B3C24713BF39}" type="slidenum">
              <a:rPr lang="en-US" altLang="en-US"/>
              <a:pPr/>
              <a:t>‹#›</a:t>
            </a:fld>
            <a:endParaRPr lang="en-US" altLang="en-US"/>
          </a:p>
        </p:txBody>
      </p:sp>
    </p:spTree>
    <p:extLst>
      <p:ext uri="{BB962C8B-B14F-4D97-AF65-F5344CB8AC3E}">
        <p14:creationId xmlns:p14="http://schemas.microsoft.com/office/powerpoint/2010/main" val="60809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2" y="457200"/>
            <a:ext cx="3931356" cy="1600200"/>
          </a:xfrm>
        </p:spPr>
        <p:txBody>
          <a:bodyPr anchor="b"/>
          <a:lstStyle>
            <a:lvl1pPr>
              <a:defRPr sz="2400"/>
            </a:lvl1pPr>
          </a:lstStyle>
          <a:p>
            <a:r>
              <a:rPr lang="en-US"/>
              <a:t>Click to edit Master title style</a:t>
            </a:r>
            <a:endParaRPr lang="en-AU"/>
          </a:p>
        </p:txBody>
      </p:sp>
      <p:sp>
        <p:nvSpPr>
          <p:cNvPr id="3" name="Content Placeholder 2"/>
          <p:cNvSpPr>
            <a:spLocks noGrp="1"/>
          </p:cNvSpPr>
          <p:nvPr>
            <p:ph idx="1"/>
          </p:nvPr>
        </p:nvSpPr>
        <p:spPr>
          <a:xfrm>
            <a:off x="5184423" y="987029"/>
            <a:ext cx="6172199" cy="48744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41022" y="2057400"/>
            <a:ext cx="3931356" cy="3811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486D9672-6A29-4F34-8559-C2A51E64DF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84E6217-8E87-4B3B-9352-9D3847A2E285}"/>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7" name="Rectangle 6">
            <a:extLst>
              <a:ext uri="{FF2B5EF4-FFF2-40B4-BE49-F238E27FC236}">
                <a16:creationId xmlns:a16="http://schemas.microsoft.com/office/drawing/2014/main" id="{8DD10591-6215-4CCD-918E-92E687359401}"/>
              </a:ext>
            </a:extLst>
          </p:cNvPr>
          <p:cNvSpPr>
            <a:spLocks noGrp="1" noChangeArrowheads="1"/>
          </p:cNvSpPr>
          <p:nvPr>
            <p:ph type="sldNum" sz="quarter" idx="12"/>
          </p:nvPr>
        </p:nvSpPr>
        <p:spPr>
          <a:ln/>
        </p:spPr>
        <p:txBody>
          <a:bodyPr/>
          <a:lstStyle>
            <a:lvl1pPr>
              <a:defRPr/>
            </a:lvl1pPr>
          </a:lstStyle>
          <a:p>
            <a:fld id="{957A6A6D-BEC4-4CD9-A72F-83B3DF1F64A1}" type="slidenum">
              <a:rPr lang="en-US" altLang="en-US"/>
              <a:pPr/>
              <a:t>‹#›</a:t>
            </a:fld>
            <a:endParaRPr lang="en-US" altLang="en-US"/>
          </a:p>
        </p:txBody>
      </p:sp>
    </p:spTree>
    <p:extLst>
      <p:ext uri="{BB962C8B-B14F-4D97-AF65-F5344CB8AC3E}">
        <p14:creationId xmlns:p14="http://schemas.microsoft.com/office/powerpoint/2010/main" val="897201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094E-4C0B-47A9-8375-86BA83400B6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4AC197F-E156-41EB-ACE9-E41360358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593902-73D4-470C-B607-E56F0AB7D70E}"/>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556AD3D6-0E8C-43F8-9BB6-7DA30BB245A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890B3A-8DC6-41E0-AD9D-F68374F1038B}"/>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572901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022" y="457200"/>
            <a:ext cx="3931356" cy="1600200"/>
          </a:xfrm>
        </p:spPr>
        <p:txBody>
          <a:bodyPr anchor="b"/>
          <a:lstStyle>
            <a:lvl1pPr>
              <a:defRPr sz="2400"/>
            </a:lvl1pPr>
          </a:lstStyle>
          <a:p>
            <a:r>
              <a:rPr lang="en-US"/>
              <a:t>Click to edit Master title style</a:t>
            </a:r>
            <a:endParaRPr lang="en-AU"/>
          </a:p>
        </p:txBody>
      </p:sp>
      <p:sp>
        <p:nvSpPr>
          <p:cNvPr id="3" name="Picture Placeholder 2"/>
          <p:cNvSpPr>
            <a:spLocks noGrp="1"/>
          </p:cNvSpPr>
          <p:nvPr>
            <p:ph type="pic" idx="1"/>
          </p:nvPr>
        </p:nvSpPr>
        <p:spPr>
          <a:xfrm>
            <a:off x="5184423" y="987029"/>
            <a:ext cx="6172199" cy="48744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AU" noProof="0"/>
          </a:p>
        </p:txBody>
      </p:sp>
      <p:sp>
        <p:nvSpPr>
          <p:cNvPr id="4" name="Text Placeholder 3"/>
          <p:cNvSpPr>
            <a:spLocks noGrp="1"/>
          </p:cNvSpPr>
          <p:nvPr>
            <p:ph type="body" sz="half" idx="2"/>
          </p:nvPr>
        </p:nvSpPr>
        <p:spPr>
          <a:xfrm>
            <a:off x="841022" y="2057400"/>
            <a:ext cx="3931356" cy="38111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Rectangle 4">
            <a:extLst>
              <a:ext uri="{FF2B5EF4-FFF2-40B4-BE49-F238E27FC236}">
                <a16:creationId xmlns:a16="http://schemas.microsoft.com/office/drawing/2014/main" id="{14280541-6EC2-4913-8DC4-0B404895E3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01D1E4-D901-4290-BD00-52DD479EB7BE}"/>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7" name="Rectangle 6">
            <a:extLst>
              <a:ext uri="{FF2B5EF4-FFF2-40B4-BE49-F238E27FC236}">
                <a16:creationId xmlns:a16="http://schemas.microsoft.com/office/drawing/2014/main" id="{DD7A69D3-3098-4EF0-85C5-69385CFDD00A}"/>
              </a:ext>
            </a:extLst>
          </p:cNvPr>
          <p:cNvSpPr>
            <a:spLocks noGrp="1" noChangeArrowheads="1"/>
          </p:cNvSpPr>
          <p:nvPr>
            <p:ph type="sldNum" sz="quarter" idx="12"/>
          </p:nvPr>
        </p:nvSpPr>
        <p:spPr>
          <a:ln/>
        </p:spPr>
        <p:txBody>
          <a:bodyPr/>
          <a:lstStyle>
            <a:lvl1pPr>
              <a:defRPr/>
            </a:lvl1pPr>
          </a:lstStyle>
          <a:p>
            <a:fld id="{C56F130E-05EF-4C96-9573-78C8211D9670}" type="slidenum">
              <a:rPr lang="en-US" altLang="en-US"/>
              <a:pPr/>
              <a:t>‹#›</a:t>
            </a:fld>
            <a:endParaRPr lang="en-US" altLang="en-US"/>
          </a:p>
        </p:txBody>
      </p:sp>
    </p:spTree>
    <p:extLst>
      <p:ext uri="{BB962C8B-B14F-4D97-AF65-F5344CB8AC3E}">
        <p14:creationId xmlns:p14="http://schemas.microsoft.com/office/powerpoint/2010/main" val="1036707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303E3BF0-5383-4345-B694-BF9011AB97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55B092B-8A00-4FB9-8862-1CB61DBACCD8}"/>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6" name="Rectangle 6">
            <a:extLst>
              <a:ext uri="{FF2B5EF4-FFF2-40B4-BE49-F238E27FC236}">
                <a16:creationId xmlns:a16="http://schemas.microsoft.com/office/drawing/2014/main" id="{611FA3BD-8805-493C-8404-45AC59329386}"/>
              </a:ext>
            </a:extLst>
          </p:cNvPr>
          <p:cNvSpPr>
            <a:spLocks noGrp="1" noChangeArrowheads="1"/>
          </p:cNvSpPr>
          <p:nvPr>
            <p:ph type="sldNum" sz="quarter" idx="12"/>
          </p:nvPr>
        </p:nvSpPr>
        <p:spPr>
          <a:ln/>
        </p:spPr>
        <p:txBody>
          <a:bodyPr/>
          <a:lstStyle>
            <a:lvl1pPr>
              <a:defRPr/>
            </a:lvl1pPr>
          </a:lstStyle>
          <a:p>
            <a:fld id="{19C0482C-0069-4583-B190-9D2EB5AB8F34}" type="slidenum">
              <a:rPr lang="en-US" altLang="en-US"/>
              <a:pPr/>
              <a:t>‹#›</a:t>
            </a:fld>
            <a:endParaRPr lang="en-US" altLang="en-US"/>
          </a:p>
        </p:txBody>
      </p:sp>
    </p:spTree>
    <p:extLst>
      <p:ext uri="{BB962C8B-B14F-4D97-AF65-F5344CB8AC3E}">
        <p14:creationId xmlns:p14="http://schemas.microsoft.com/office/powerpoint/2010/main" val="1761198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03585"/>
            <a:ext cx="2743200" cy="6022181"/>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103585"/>
            <a:ext cx="7958667" cy="602218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60CE21B6-7C59-40B2-8ED2-AC918D5AB0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9F4370-0F45-4DB2-92BF-2D77A8C09CCD}"/>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6" name="Rectangle 6">
            <a:extLst>
              <a:ext uri="{FF2B5EF4-FFF2-40B4-BE49-F238E27FC236}">
                <a16:creationId xmlns:a16="http://schemas.microsoft.com/office/drawing/2014/main" id="{779C9A87-6A54-4D3D-B6B1-2AEA1C456339}"/>
              </a:ext>
            </a:extLst>
          </p:cNvPr>
          <p:cNvSpPr>
            <a:spLocks noGrp="1" noChangeArrowheads="1"/>
          </p:cNvSpPr>
          <p:nvPr>
            <p:ph type="sldNum" sz="quarter" idx="12"/>
          </p:nvPr>
        </p:nvSpPr>
        <p:spPr>
          <a:ln/>
        </p:spPr>
        <p:txBody>
          <a:bodyPr/>
          <a:lstStyle>
            <a:lvl1pPr>
              <a:defRPr/>
            </a:lvl1pPr>
          </a:lstStyle>
          <a:p>
            <a:fld id="{71750317-6EA2-40EE-BA93-A68E6AF7B35D}" type="slidenum">
              <a:rPr lang="en-US" altLang="en-US"/>
              <a:pPr/>
              <a:t>‹#›</a:t>
            </a:fld>
            <a:endParaRPr lang="en-US" altLang="en-US"/>
          </a:p>
        </p:txBody>
      </p:sp>
    </p:spTree>
    <p:extLst>
      <p:ext uri="{BB962C8B-B14F-4D97-AF65-F5344CB8AC3E}">
        <p14:creationId xmlns:p14="http://schemas.microsoft.com/office/powerpoint/2010/main" val="1396941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103585"/>
            <a:ext cx="9008533" cy="353615"/>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0"/>
            <a:ext cx="5350933" cy="4525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231467" y="1600200"/>
            <a:ext cx="5350933" cy="4525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38270A0A-A20D-4B16-9EA2-CA62962C47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6A7F571-1A0D-440A-9372-FE25F20B0FA3}"/>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7" name="Rectangle 6">
            <a:extLst>
              <a:ext uri="{FF2B5EF4-FFF2-40B4-BE49-F238E27FC236}">
                <a16:creationId xmlns:a16="http://schemas.microsoft.com/office/drawing/2014/main" id="{DC7F5C3D-C605-4E0C-9E8A-1DF2127ECA05}"/>
              </a:ext>
            </a:extLst>
          </p:cNvPr>
          <p:cNvSpPr>
            <a:spLocks noGrp="1" noChangeArrowheads="1"/>
          </p:cNvSpPr>
          <p:nvPr>
            <p:ph type="sldNum" sz="quarter" idx="12"/>
          </p:nvPr>
        </p:nvSpPr>
        <p:spPr>
          <a:ln/>
        </p:spPr>
        <p:txBody>
          <a:bodyPr/>
          <a:lstStyle>
            <a:lvl1pPr>
              <a:defRPr/>
            </a:lvl1pPr>
          </a:lstStyle>
          <a:p>
            <a:fld id="{A08C9B5A-2FA1-4736-9BCE-8D4FDEA27BB1}" type="slidenum">
              <a:rPr lang="en-US" altLang="en-US"/>
              <a:pPr/>
              <a:t>‹#›</a:t>
            </a:fld>
            <a:endParaRPr lang="en-US" altLang="en-US"/>
          </a:p>
        </p:txBody>
      </p:sp>
    </p:spTree>
    <p:extLst>
      <p:ext uri="{BB962C8B-B14F-4D97-AF65-F5344CB8AC3E}">
        <p14:creationId xmlns:p14="http://schemas.microsoft.com/office/powerpoint/2010/main" val="2078024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25600" y="103585"/>
            <a:ext cx="9008533" cy="353615"/>
          </a:xfrm>
        </p:spPr>
        <p:txBody>
          <a:bodyPr/>
          <a:lstStyle/>
          <a:p>
            <a:r>
              <a:rPr lang="en-US"/>
              <a:t>Click to edit Master title style</a:t>
            </a:r>
            <a:endParaRPr lang="en-AU"/>
          </a:p>
        </p:txBody>
      </p:sp>
      <p:sp>
        <p:nvSpPr>
          <p:cNvPr id="3" name="Text Placeholder 2"/>
          <p:cNvSpPr>
            <a:spLocks noGrp="1"/>
          </p:cNvSpPr>
          <p:nvPr>
            <p:ph type="body" sz="half" idx="1"/>
          </p:nvPr>
        </p:nvSpPr>
        <p:spPr>
          <a:xfrm>
            <a:off x="609600" y="1600200"/>
            <a:ext cx="5350933" cy="45255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6231467" y="1600200"/>
            <a:ext cx="5350933" cy="2205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6231467" y="3919537"/>
            <a:ext cx="5350933" cy="22062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Rectangle 4">
            <a:extLst>
              <a:ext uri="{FF2B5EF4-FFF2-40B4-BE49-F238E27FC236}">
                <a16:creationId xmlns:a16="http://schemas.microsoft.com/office/drawing/2014/main" id="{87C4C751-B004-48B6-B52A-CC31538CB0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C063D9C-5B61-4696-AE8B-5A848E04A5A7}"/>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8" name="Rectangle 6">
            <a:extLst>
              <a:ext uri="{FF2B5EF4-FFF2-40B4-BE49-F238E27FC236}">
                <a16:creationId xmlns:a16="http://schemas.microsoft.com/office/drawing/2014/main" id="{7743B612-5887-442F-AE9C-2389A4F6ED9F}"/>
              </a:ext>
            </a:extLst>
          </p:cNvPr>
          <p:cNvSpPr>
            <a:spLocks noGrp="1" noChangeArrowheads="1"/>
          </p:cNvSpPr>
          <p:nvPr>
            <p:ph type="sldNum" sz="quarter" idx="12"/>
          </p:nvPr>
        </p:nvSpPr>
        <p:spPr>
          <a:ln/>
        </p:spPr>
        <p:txBody>
          <a:bodyPr/>
          <a:lstStyle>
            <a:lvl1pPr>
              <a:defRPr/>
            </a:lvl1pPr>
          </a:lstStyle>
          <a:p>
            <a:fld id="{377AF5DA-F877-4D33-B5BB-AE48F4EF760C}" type="slidenum">
              <a:rPr lang="en-US" altLang="en-US"/>
              <a:pPr/>
              <a:t>‹#›</a:t>
            </a:fld>
            <a:endParaRPr lang="en-US" altLang="en-US"/>
          </a:p>
        </p:txBody>
      </p:sp>
    </p:spTree>
    <p:extLst>
      <p:ext uri="{BB962C8B-B14F-4D97-AF65-F5344CB8AC3E}">
        <p14:creationId xmlns:p14="http://schemas.microsoft.com/office/powerpoint/2010/main" val="2090770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25600" y="103585"/>
            <a:ext cx="9008533" cy="353615"/>
          </a:xfrm>
        </p:spPr>
        <p:txBody>
          <a:bodyPr/>
          <a:lstStyle/>
          <a:p>
            <a:r>
              <a:rPr lang="en-US"/>
              <a:t>Click to edit Master title style</a:t>
            </a:r>
            <a:endParaRPr lang="en-AU"/>
          </a:p>
        </p:txBody>
      </p:sp>
      <p:sp>
        <p:nvSpPr>
          <p:cNvPr id="3" name="Content Placeholder 2"/>
          <p:cNvSpPr>
            <a:spLocks noGrp="1"/>
          </p:cNvSpPr>
          <p:nvPr>
            <p:ph sz="quarter" idx="1"/>
          </p:nvPr>
        </p:nvSpPr>
        <p:spPr>
          <a:xfrm>
            <a:off x="609600" y="1600200"/>
            <a:ext cx="5350933" cy="2205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2"/>
          </p:nvPr>
        </p:nvSpPr>
        <p:spPr>
          <a:xfrm>
            <a:off x="6231467" y="1600200"/>
            <a:ext cx="5350933" cy="22050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Content Placeholder 4"/>
          <p:cNvSpPr>
            <a:spLocks noGrp="1"/>
          </p:cNvSpPr>
          <p:nvPr>
            <p:ph sz="quarter" idx="3"/>
          </p:nvPr>
        </p:nvSpPr>
        <p:spPr>
          <a:xfrm>
            <a:off x="609600" y="3919537"/>
            <a:ext cx="5350933" cy="22062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4"/>
          </p:nvPr>
        </p:nvSpPr>
        <p:spPr>
          <a:xfrm>
            <a:off x="6231467" y="3919537"/>
            <a:ext cx="5350933" cy="22062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891B66B8-E83A-4EC0-AC61-87EE010031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B1CDF1C-FF97-41FE-AA08-14E0D0BB069F}"/>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9" name="Rectangle 6">
            <a:extLst>
              <a:ext uri="{FF2B5EF4-FFF2-40B4-BE49-F238E27FC236}">
                <a16:creationId xmlns:a16="http://schemas.microsoft.com/office/drawing/2014/main" id="{59FF325B-933B-4388-95BA-16B59CEE8487}"/>
              </a:ext>
            </a:extLst>
          </p:cNvPr>
          <p:cNvSpPr>
            <a:spLocks noGrp="1" noChangeArrowheads="1"/>
          </p:cNvSpPr>
          <p:nvPr>
            <p:ph type="sldNum" sz="quarter" idx="12"/>
          </p:nvPr>
        </p:nvSpPr>
        <p:spPr>
          <a:ln/>
        </p:spPr>
        <p:txBody>
          <a:bodyPr/>
          <a:lstStyle>
            <a:lvl1pPr>
              <a:defRPr/>
            </a:lvl1pPr>
          </a:lstStyle>
          <a:p>
            <a:fld id="{82D6DA22-AAC4-4927-9CF2-973CF992C42F}" type="slidenum">
              <a:rPr lang="en-US" altLang="en-US"/>
              <a:pPr/>
              <a:t>‹#›</a:t>
            </a:fld>
            <a:endParaRPr lang="en-US" altLang="en-US"/>
          </a:p>
        </p:txBody>
      </p:sp>
    </p:spTree>
    <p:extLst>
      <p:ext uri="{BB962C8B-B14F-4D97-AF65-F5344CB8AC3E}">
        <p14:creationId xmlns:p14="http://schemas.microsoft.com/office/powerpoint/2010/main" val="23449449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03585"/>
            <a:ext cx="10972800" cy="60221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
            <a:extLst>
              <a:ext uri="{FF2B5EF4-FFF2-40B4-BE49-F238E27FC236}">
                <a16:creationId xmlns:a16="http://schemas.microsoft.com/office/drawing/2014/main" id="{3905BAE6-87E7-468F-9466-5A66BAD081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3CCEA05-6309-4E0E-BCA1-E6E5C8651EF8}"/>
              </a:ext>
            </a:extLst>
          </p:cNvPr>
          <p:cNvSpPr>
            <a:spLocks noGrp="1" noChangeArrowheads="1"/>
          </p:cNvSpPr>
          <p:nvPr>
            <p:ph type="ftr" sz="quarter" idx="11"/>
          </p:nvPr>
        </p:nvSpPr>
        <p:spPr>
          <a:ln/>
        </p:spPr>
        <p:txBody>
          <a:bodyPr/>
          <a:lstStyle>
            <a:lvl1pPr>
              <a:defRPr/>
            </a:lvl1pPr>
          </a:lstStyle>
          <a:p>
            <a:pPr>
              <a:defRPr/>
            </a:pPr>
            <a:r>
              <a:rPr lang="en-US" altLang="en-US"/>
              <a:t>v6: July 2006</a:t>
            </a:r>
          </a:p>
        </p:txBody>
      </p:sp>
      <p:sp>
        <p:nvSpPr>
          <p:cNvPr id="5" name="Rectangle 6">
            <a:extLst>
              <a:ext uri="{FF2B5EF4-FFF2-40B4-BE49-F238E27FC236}">
                <a16:creationId xmlns:a16="http://schemas.microsoft.com/office/drawing/2014/main" id="{6026B611-5DC1-479C-BA99-E8598EE1E2C2}"/>
              </a:ext>
            </a:extLst>
          </p:cNvPr>
          <p:cNvSpPr>
            <a:spLocks noGrp="1" noChangeArrowheads="1"/>
          </p:cNvSpPr>
          <p:nvPr>
            <p:ph type="sldNum" sz="quarter" idx="12"/>
          </p:nvPr>
        </p:nvSpPr>
        <p:spPr>
          <a:ln/>
        </p:spPr>
        <p:txBody>
          <a:bodyPr/>
          <a:lstStyle>
            <a:lvl1pPr>
              <a:defRPr/>
            </a:lvl1pPr>
          </a:lstStyle>
          <a:p>
            <a:fld id="{A8349214-A8ED-4F2B-AF8F-CD3ED62CD974}" type="slidenum">
              <a:rPr lang="en-US" altLang="en-US"/>
              <a:pPr/>
              <a:t>‹#›</a:t>
            </a:fld>
            <a:endParaRPr lang="en-US" altLang="en-US"/>
          </a:p>
        </p:txBody>
      </p:sp>
    </p:spTree>
    <p:extLst>
      <p:ext uri="{BB962C8B-B14F-4D97-AF65-F5344CB8AC3E}">
        <p14:creationId xmlns:p14="http://schemas.microsoft.com/office/powerpoint/2010/main" val="8530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2553B-42EB-40C0-AE51-E11FA5B552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D21B7633-DBAF-4C35-864B-E1BE21F9A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7208E4-71BF-4729-B5EE-F60CDFC65369}"/>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93FACED3-2A42-43A6-8CAC-1D11C6DA60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9810A5A-EB1A-49EC-8154-9340FC035CD8}"/>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123906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29474-D0F4-4402-A724-9CD88F6ADDA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51273B4-36B6-4460-B647-ED3319FA02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7923AB6-B8A3-4EA1-8024-52C4D8A038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51DA82F-6223-421F-A8B8-D176AA03269E}"/>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6" name="Footer Placeholder 5">
            <a:extLst>
              <a:ext uri="{FF2B5EF4-FFF2-40B4-BE49-F238E27FC236}">
                <a16:creationId xmlns:a16="http://schemas.microsoft.com/office/drawing/2014/main" id="{5B8821EC-4E49-460A-A4F3-2093A43F135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A166569-1460-432B-B608-4DE1FA9A4DEC}"/>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245433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D08D-95F3-45B5-A79A-30D5E11C46D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492C2EC-DA21-4EA9-BD59-1D2E958E4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1E9727-1496-424D-90B0-019FF53EDD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22CEFAE1-D9CC-4B83-8306-85B35FC872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74ACE8-8580-4C3D-8B8A-A186C08C27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74118DD-AF5B-4C3B-9E94-5A312DEAF61A}"/>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8" name="Footer Placeholder 7">
            <a:extLst>
              <a:ext uri="{FF2B5EF4-FFF2-40B4-BE49-F238E27FC236}">
                <a16:creationId xmlns:a16="http://schemas.microsoft.com/office/drawing/2014/main" id="{23BE0AD0-4F55-4EF2-9390-09DEB5339EB7}"/>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AFFE077-60D3-46D0-8FE2-86FF63E62A74}"/>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133077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F701-AEC9-41BC-8089-A9405EB62193}"/>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FD4B617-1323-4AE8-929B-2119F8C76EA2}"/>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4" name="Footer Placeholder 3">
            <a:extLst>
              <a:ext uri="{FF2B5EF4-FFF2-40B4-BE49-F238E27FC236}">
                <a16:creationId xmlns:a16="http://schemas.microsoft.com/office/drawing/2014/main" id="{5134ACCD-0856-4485-8E0D-FE4297399E1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01C1309-622D-4E52-B9C6-444283AFC243}"/>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39488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991101-E4D9-444F-A986-E75229652575}"/>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3" name="Footer Placeholder 2">
            <a:extLst>
              <a:ext uri="{FF2B5EF4-FFF2-40B4-BE49-F238E27FC236}">
                <a16:creationId xmlns:a16="http://schemas.microsoft.com/office/drawing/2014/main" id="{18DB86F8-94DE-4147-AA30-E7DCB59A30A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07E4202-8585-437F-934B-07D8201D4744}"/>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2387389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DC95-7DED-4228-B613-2B435E42A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0309EC8-81AA-45E0-A982-CAA53390F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804A15B-E42F-4D9D-950F-A7B588190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EC66B2-7450-4F08-ABFF-90B8878ABB67}"/>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6" name="Footer Placeholder 5">
            <a:extLst>
              <a:ext uri="{FF2B5EF4-FFF2-40B4-BE49-F238E27FC236}">
                <a16:creationId xmlns:a16="http://schemas.microsoft.com/office/drawing/2014/main" id="{C763804F-F762-4BC9-B28E-80981E8C51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F03DBD2-D292-405E-8DE8-6BC445EC1CDD}"/>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334161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F34B-B1FC-4300-9CDE-3390D5BC4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1B6BE52-3A57-4619-8325-2D35A1DE8A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FB4338C-B34A-4DBB-BCF6-7BD41F5C4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1B4825-9C08-42CF-9782-BB8C6EDB0852}"/>
              </a:ext>
            </a:extLst>
          </p:cNvPr>
          <p:cNvSpPr>
            <a:spLocks noGrp="1"/>
          </p:cNvSpPr>
          <p:nvPr>
            <p:ph type="dt" sz="half" idx="10"/>
          </p:nvPr>
        </p:nvSpPr>
        <p:spPr/>
        <p:txBody>
          <a:bodyPr/>
          <a:lstStyle/>
          <a:p>
            <a:fld id="{EEAAD5CC-BDC7-4014-9C19-757AA3D30FF7}" type="datetimeFigureOut">
              <a:rPr lang="en-AU" smtClean="0"/>
              <a:t>1/09/2021</a:t>
            </a:fld>
            <a:endParaRPr lang="en-AU"/>
          </a:p>
        </p:txBody>
      </p:sp>
      <p:sp>
        <p:nvSpPr>
          <p:cNvPr id="6" name="Footer Placeholder 5">
            <a:extLst>
              <a:ext uri="{FF2B5EF4-FFF2-40B4-BE49-F238E27FC236}">
                <a16:creationId xmlns:a16="http://schemas.microsoft.com/office/drawing/2014/main" id="{DAB441EB-DD57-4006-9D45-2ECE4070CC2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218BE8B-A7B4-4435-989D-4A0558145F37}"/>
              </a:ext>
            </a:extLst>
          </p:cNvPr>
          <p:cNvSpPr>
            <a:spLocks noGrp="1"/>
          </p:cNvSpPr>
          <p:nvPr>
            <p:ph type="sldNum" sz="quarter" idx="12"/>
          </p:nvPr>
        </p:nvSpPr>
        <p:spPr/>
        <p:txBody>
          <a:bodyPr/>
          <a:lstStyle/>
          <a:p>
            <a:fld id="{6FD3482C-63B5-4E16-8A03-34AB85E0AF32}" type="slidenum">
              <a:rPr lang="en-AU" smtClean="0"/>
              <a:t>‹#›</a:t>
            </a:fld>
            <a:endParaRPr lang="en-AU"/>
          </a:p>
        </p:txBody>
      </p:sp>
    </p:spTree>
    <p:extLst>
      <p:ext uri="{BB962C8B-B14F-4D97-AF65-F5344CB8AC3E}">
        <p14:creationId xmlns:p14="http://schemas.microsoft.com/office/powerpoint/2010/main" val="1760031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EDBA6-2D33-4940-BC93-0E1B555B64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C884EB09-379A-4E8E-B156-27B21CC8F7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8E405E8-B427-4D6A-B573-9954C1099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AAD5CC-BDC7-4014-9C19-757AA3D30FF7}" type="datetimeFigureOut">
              <a:rPr lang="en-AU" smtClean="0"/>
              <a:t>1/09/2021</a:t>
            </a:fld>
            <a:endParaRPr lang="en-AU"/>
          </a:p>
        </p:txBody>
      </p:sp>
      <p:sp>
        <p:nvSpPr>
          <p:cNvPr id="5" name="Footer Placeholder 4">
            <a:extLst>
              <a:ext uri="{FF2B5EF4-FFF2-40B4-BE49-F238E27FC236}">
                <a16:creationId xmlns:a16="http://schemas.microsoft.com/office/drawing/2014/main" id="{775C762A-DDED-487B-BE72-351FF1700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A221462-63FB-4CA7-B14A-8F78AE75F9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3482C-63B5-4E16-8A03-34AB85E0AF32}" type="slidenum">
              <a:rPr lang="en-AU" smtClean="0"/>
              <a:t>‹#›</a:t>
            </a:fld>
            <a:endParaRPr lang="en-AU"/>
          </a:p>
        </p:txBody>
      </p:sp>
    </p:spTree>
    <p:extLst>
      <p:ext uri="{BB962C8B-B14F-4D97-AF65-F5344CB8AC3E}">
        <p14:creationId xmlns:p14="http://schemas.microsoft.com/office/powerpoint/2010/main" val="148227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BB9EB3-5183-4FE1-94CA-26BF6E0C0DE6}"/>
              </a:ext>
            </a:extLst>
          </p:cNvPr>
          <p:cNvSpPr>
            <a:spLocks noGrp="1" noChangeArrowheads="1"/>
          </p:cNvSpPr>
          <p:nvPr>
            <p:ph type="title"/>
          </p:nvPr>
        </p:nvSpPr>
        <p:spPr bwMode="auto">
          <a:xfrm>
            <a:off x="1625600" y="103585"/>
            <a:ext cx="9008533" cy="35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B8B523E-82FD-4B50-959A-02BE5BAF2EEA}"/>
              </a:ext>
            </a:extLst>
          </p:cNvPr>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77433C6-5F7A-4114-A63A-054E758FF4B8}"/>
              </a:ext>
            </a:extLst>
          </p:cNvPr>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050" i="0" smtClean="0"/>
            </a:lvl1pPr>
          </a:lstStyle>
          <a:p>
            <a:pPr>
              <a:defRPr/>
            </a:pPr>
            <a:endParaRPr lang="en-US" altLang="en-US"/>
          </a:p>
        </p:txBody>
      </p:sp>
      <p:sp>
        <p:nvSpPr>
          <p:cNvPr id="1029" name="Rectangle 5">
            <a:extLst>
              <a:ext uri="{FF2B5EF4-FFF2-40B4-BE49-F238E27FC236}">
                <a16:creationId xmlns:a16="http://schemas.microsoft.com/office/drawing/2014/main" id="{8669DFA4-4C48-4356-8323-95B9E1BF3B89}"/>
              </a:ext>
            </a:extLst>
          </p:cNvPr>
          <p:cNvSpPr>
            <a:spLocks noGrp="1" noChangeArrowheads="1"/>
          </p:cNvSpPr>
          <p:nvPr>
            <p:ph type="ftr" sz="quarter" idx="3"/>
          </p:nvPr>
        </p:nvSpPr>
        <p:spPr bwMode="auto">
          <a:xfrm>
            <a:off x="8331200" y="0"/>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b="1" smtClean="0"/>
            </a:lvl1pPr>
          </a:lstStyle>
          <a:p>
            <a:pPr>
              <a:defRPr/>
            </a:pPr>
            <a:r>
              <a:rPr lang="en-US" altLang="en-US"/>
              <a:t>v6: July 2006</a:t>
            </a:r>
          </a:p>
        </p:txBody>
      </p:sp>
      <p:sp>
        <p:nvSpPr>
          <p:cNvPr id="1030" name="Rectangle 6">
            <a:extLst>
              <a:ext uri="{FF2B5EF4-FFF2-40B4-BE49-F238E27FC236}">
                <a16:creationId xmlns:a16="http://schemas.microsoft.com/office/drawing/2014/main" id="{8985590C-07CE-4F6B-B396-51CECB57B720}"/>
              </a:ext>
            </a:extLst>
          </p:cNvPr>
          <p:cNvSpPr>
            <a:spLocks noGrp="1" noChangeArrowheads="1"/>
          </p:cNvSpPr>
          <p:nvPr>
            <p:ph type="sldNum" sz="quarter" idx="4"/>
          </p:nvPr>
        </p:nvSpPr>
        <p:spPr bwMode="auto">
          <a:xfrm>
            <a:off x="9347200" y="152400"/>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i="0"/>
            </a:lvl1pPr>
          </a:lstStyle>
          <a:p>
            <a:fld id="{7EB4AECC-3E15-485A-9C74-664B29DB65AB}" type="slidenum">
              <a:rPr lang="en-US" altLang="en-US"/>
              <a:pPr/>
              <a:t>‹#›</a:t>
            </a:fld>
            <a:endParaRPr lang="en-US" altLang="en-US"/>
          </a:p>
        </p:txBody>
      </p:sp>
    </p:spTree>
    <p:extLst>
      <p:ext uri="{BB962C8B-B14F-4D97-AF65-F5344CB8AC3E}">
        <p14:creationId xmlns:p14="http://schemas.microsoft.com/office/powerpoint/2010/main" val="127217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ctr" rtl="0" eaLnBrk="0" fontAlgn="base" hangingPunct="0">
        <a:spcBef>
          <a:spcPct val="0"/>
        </a:spcBef>
        <a:spcAft>
          <a:spcPct val="0"/>
        </a:spcAft>
        <a:defRPr sz="1500" b="1" kern="1200">
          <a:solidFill>
            <a:schemeClr val="accent2"/>
          </a:solidFill>
          <a:latin typeface="+mj-lt"/>
          <a:ea typeface="+mj-ea"/>
          <a:cs typeface="+mj-cs"/>
        </a:defRPr>
      </a:lvl1pPr>
      <a:lvl2pPr algn="ctr" rtl="0" eaLnBrk="0" fontAlgn="base" hangingPunct="0">
        <a:spcBef>
          <a:spcPct val="0"/>
        </a:spcBef>
        <a:spcAft>
          <a:spcPct val="0"/>
        </a:spcAft>
        <a:defRPr sz="1500" b="1">
          <a:solidFill>
            <a:schemeClr val="accent2"/>
          </a:solidFill>
          <a:latin typeface="Arial" panose="020B0604020202020204" pitchFamily="34" charset="0"/>
        </a:defRPr>
      </a:lvl2pPr>
      <a:lvl3pPr algn="ctr" rtl="0" eaLnBrk="0" fontAlgn="base" hangingPunct="0">
        <a:spcBef>
          <a:spcPct val="0"/>
        </a:spcBef>
        <a:spcAft>
          <a:spcPct val="0"/>
        </a:spcAft>
        <a:defRPr sz="1500" b="1">
          <a:solidFill>
            <a:schemeClr val="accent2"/>
          </a:solidFill>
          <a:latin typeface="Arial" panose="020B0604020202020204" pitchFamily="34" charset="0"/>
        </a:defRPr>
      </a:lvl3pPr>
      <a:lvl4pPr algn="ctr" rtl="0" eaLnBrk="0" fontAlgn="base" hangingPunct="0">
        <a:spcBef>
          <a:spcPct val="0"/>
        </a:spcBef>
        <a:spcAft>
          <a:spcPct val="0"/>
        </a:spcAft>
        <a:defRPr sz="1500" b="1">
          <a:solidFill>
            <a:schemeClr val="accent2"/>
          </a:solidFill>
          <a:latin typeface="Arial" panose="020B0604020202020204" pitchFamily="34" charset="0"/>
        </a:defRPr>
      </a:lvl4pPr>
      <a:lvl5pPr algn="ctr" rtl="0" eaLnBrk="0" fontAlgn="base" hangingPunct="0">
        <a:spcBef>
          <a:spcPct val="0"/>
        </a:spcBef>
        <a:spcAft>
          <a:spcPct val="0"/>
        </a:spcAft>
        <a:defRPr sz="1500" b="1">
          <a:solidFill>
            <a:schemeClr val="accent2"/>
          </a:solidFill>
          <a:latin typeface="Arial" panose="020B0604020202020204" pitchFamily="34" charset="0"/>
        </a:defRPr>
      </a:lvl5pPr>
      <a:lvl6pPr marL="342900" algn="ctr" rtl="0" fontAlgn="base">
        <a:spcBef>
          <a:spcPct val="0"/>
        </a:spcBef>
        <a:spcAft>
          <a:spcPct val="0"/>
        </a:spcAft>
        <a:defRPr sz="1500" b="1">
          <a:solidFill>
            <a:schemeClr val="accent2"/>
          </a:solidFill>
          <a:latin typeface="Arial" panose="020B0604020202020204" pitchFamily="34" charset="0"/>
        </a:defRPr>
      </a:lvl6pPr>
      <a:lvl7pPr marL="685800" algn="ctr" rtl="0" fontAlgn="base">
        <a:spcBef>
          <a:spcPct val="0"/>
        </a:spcBef>
        <a:spcAft>
          <a:spcPct val="0"/>
        </a:spcAft>
        <a:defRPr sz="1500" b="1">
          <a:solidFill>
            <a:schemeClr val="accent2"/>
          </a:solidFill>
          <a:latin typeface="Arial" panose="020B0604020202020204" pitchFamily="34" charset="0"/>
        </a:defRPr>
      </a:lvl7pPr>
      <a:lvl8pPr marL="1028700" algn="ctr" rtl="0" fontAlgn="base">
        <a:spcBef>
          <a:spcPct val="0"/>
        </a:spcBef>
        <a:spcAft>
          <a:spcPct val="0"/>
        </a:spcAft>
        <a:defRPr sz="1500" b="1">
          <a:solidFill>
            <a:schemeClr val="accent2"/>
          </a:solidFill>
          <a:latin typeface="Arial" panose="020B0604020202020204" pitchFamily="34" charset="0"/>
        </a:defRPr>
      </a:lvl8pPr>
      <a:lvl9pPr marL="1371600" algn="ctr" rtl="0" fontAlgn="base">
        <a:spcBef>
          <a:spcPct val="0"/>
        </a:spcBef>
        <a:spcAft>
          <a:spcPct val="0"/>
        </a:spcAft>
        <a:defRPr sz="1500" b="1">
          <a:solidFill>
            <a:schemeClr val="accent2"/>
          </a:solidFill>
          <a:latin typeface="Arial" panose="020B0604020202020204" pitchFamily="34" charset="0"/>
        </a:defRPr>
      </a:lvl9pPr>
    </p:titleStyle>
    <p:bodyStyle>
      <a:lvl1pPr marL="257175" indent="-257175" algn="l" rtl="0" eaLnBrk="0" fontAlgn="base" hangingPunct="0">
        <a:spcBef>
          <a:spcPct val="20000"/>
        </a:spcBef>
        <a:spcAft>
          <a:spcPct val="0"/>
        </a:spcAft>
        <a:buFont typeface="Wingdings" panose="05000000000000000000" pitchFamily="2" charset="2"/>
        <a:buChar char="Ø"/>
        <a:defRPr b="1" kern="1200">
          <a:solidFill>
            <a:schemeClr val="accent2"/>
          </a:solidFill>
          <a:latin typeface="+mn-lt"/>
          <a:ea typeface="+mn-ea"/>
          <a:cs typeface="+mn-cs"/>
        </a:defRPr>
      </a:lvl1pPr>
      <a:lvl2pPr marL="557213" indent="-214313" algn="l" rtl="0" eaLnBrk="0" fontAlgn="base" hangingPunct="0">
        <a:spcBef>
          <a:spcPct val="20000"/>
        </a:spcBef>
        <a:spcAft>
          <a:spcPct val="0"/>
        </a:spcAft>
        <a:buChar char="•"/>
        <a:defRPr sz="12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2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7C30-F6BB-4530-8D93-163C12649256}"/>
              </a:ext>
            </a:extLst>
          </p:cNvPr>
          <p:cNvSpPr>
            <a:spLocks noGrp="1"/>
          </p:cNvSpPr>
          <p:nvPr>
            <p:ph type="title"/>
          </p:nvPr>
        </p:nvSpPr>
        <p:spPr>
          <a:xfrm>
            <a:off x="838200" y="857250"/>
            <a:ext cx="10515600" cy="1247775"/>
          </a:xfrm>
        </p:spPr>
        <p:txBody>
          <a:bodyPr>
            <a:normAutofit fontScale="90000"/>
          </a:bodyPr>
          <a:lstStyle/>
          <a:p>
            <a:pPr algn="ctr"/>
            <a:r>
              <a:rPr lang="en-US" b="1" dirty="0"/>
              <a:t>Perform observer duties</a:t>
            </a:r>
            <a:br>
              <a:rPr lang="en-US" dirty="0"/>
            </a:br>
            <a:endParaRPr lang="en-AU" dirty="0"/>
          </a:p>
        </p:txBody>
      </p:sp>
      <p:sp>
        <p:nvSpPr>
          <p:cNvPr id="3" name="Content Placeholder 2">
            <a:extLst>
              <a:ext uri="{FF2B5EF4-FFF2-40B4-BE49-F238E27FC236}">
                <a16:creationId xmlns:a16="http://schemas.microsoft.com/office/drawing/2014/main" id="{9BC17841-6127-49EC-800E-79C7E08782A2}"/>
              </a:ext>
            </a:extLst>
          </p:cNvPr>
          <p:cNvSpPr>
            <a:spLocks noGrp="1"/>
          </p:cNvSpPr>
          <p:nvPr>
            <p:ph idx="1"/>
          </p:nvPr>
        </p:nvSpPr>
        <p:spPr>
          <a:xfrm>
            <a:off x="904875" y="2105025"/>
            <a:ext cx="10515600" cy="3167063"/>
          </a:xfrm>
        </p:spPr>
        <p:txBody>
          <a:bodyPr>
            <a:normAutofit/>
          </a:bodyPr>
          <a:lstStyle/>
          <a:p>
            <a:pPr marL="0" indent="0">
              <a:buNone/>
            </a:pPr>
            <a:r>
              <a:rPr lang="en-AU" sz="3600" dirty="0"/>
              <a:t>Identify correctly fish and marine species using established species identification processes based on anatomical features</a:t>
            </a:r>
          </a:p>
        </p:txBody>
      </p:sp>
    </p:spTree>
    <p:extLst>
      <p:ext uri="{BB962C8B-B14F-4D97-AF65-F5344CB8AC3E}">
        <p14:creationId xmlns:p14="http://schemas.microsoft.com/office/powerpoint/2010/main" val="391381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5E09B2B-DB8D-4CFF-BD5F-21EA78C20A99}"/>
              </a:ext>
            </a:extLst>
          </p:cNvPr>
          <p:cNvPicPr>
            <a:picLocks noGrp="1" noChangeAspect="1"/>
          </p:cNvPicPr>
          <p:nvPr>
            <p:ph idx="4294967295"/>
          </p:nvPr>
        </p:nvPicPr>
        <p:blipFill>
          <a:blip r:embed="rId3"/>
          <a:stretch>
            <a:fillRect/>
          </a:stretch>
        </p:blipFill>
        <p:spPr>
          <a:xfrm>
            <a:off x="2479040" y="0"/>
            <a:ext cx="5854700" cy="7197725"/>
          </a:xfrm>
          <a:prstGeom prst="rect">
            <a:avLst/>
          </a:prstGeom>
        </p:spPr>
      </p:pic>
    </p:spTree>
    <p:extLst>
      <p:ext uri="{BB962C8B-B14F-4D97-AF65-F5344CB8AC3E}">
        <p14:creationId xmlns:p14="http://schemas.microsoft.com/office/powerpoint/2010/main" val="2494971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33A554-DB69-4A93-B6D5-AB5795D8F2B1}"/>
              </a:ext>
            </a:extLst>
          </p:cNvPr>
          <p:cNvPicPr>
            <a:picLocks noChangeAspect="1"/>
          </p:cNvPicPr>
          <p:nvPr/>
        </p:nvPicPr>
        <p:blipFill>
          <a:blip r:embed="rId3"/>
          <a:stretch>
            <a:fillRect/>
          </a:stretch>
        </p:blipFill>
        <p:spPr>
          <a:xfrm>
            <a:off x="1524000" y="1"/>
            <a:ext cx="9144000" cy="6858000"/>
          </a:xfrm>
          <a:prstGeom prst="rect">
            <a:avLst/>
          </a:prstGeom>
        </p:spPr>
      </p:pic>
    </p:spTree>
    <p:extLst>
      <p:ext uri="{BB962C8B-B14F-4D97-AF65-F5344CB8AC3E}">
        <p14:creationId xmlns:p14="http://schemas.microsoft.com/office/powerpoint/2010/main" val="144891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BE9729-C8AD-4539-820B-C80D1252401F}"/>
              </a:ext>
            </a:extLst>
          </p:cNvPr>
          <p:cNvPicPr>
            <a:picLocks noChangeAspect="1"/>
          </p:cNvPicPr>
          <p:nvPr/>
        </p:nvPicPr>
        <p:blipFill>
          <a:blip r:embed="rId3"/>
          <a:stretch>
            <a:fillRect/>
          </a:stretch>
        </p:blipFill>
        <p:spPr>
          <a:xfrm>
            <a:off x="1523999" y="22859"/>
            <a:ext cx="9113521" cy="6835141"/>
          </a:xfrm>
          <a:prstGeom prst="rect">
            <a:avLst/>
          </a:prstGeom>
        </p:spPr>
      </p:pic>
    </p:spTree>
    <p:extLst>
      <p:ext uri="{BB962C8B-B14F-4D97-AF65-F5344CB8AC3E}">
        <p14:creationId xmlns:p14="http://schemas.microsoft.com/office/powerpoint/2010/main" val="2528224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558D5-038E-428A-B13F-7CD5151CB511}"/>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488897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093D8-0D5D-4446-A198-23A503FE914E}"/>
              </a:ext>
            </a:extLst>
          </p:cNvPr>
          <p:cNvSpPr>
            <a:spLocks noGrp="1"/>
          </p:cNvSpPr>
          <p:nvPr>
            <p:ph type="title"/>
          </p:nvPr>
        </p:nvSpPr>
        <p:spPr/>
        <p:txBody>
          <a:bodyPr/>
          <a:lstStyle/>
          <a:p>
            <a:r>
              <a:rPr lang="en-US" dirty="0"/>
              <a:t> length 45 centimeters </a:t>
            </a:r>
            <a:endParaRPr lang="en-AU" dirty="0"/>
          </a:p>
        </p:txBody>
      </p:sp>
      <p:sp>
        <p:nvSpPr>
          <p:cNvPr id="3" name="Content Placeholder 2">
            <a:extLst>
              <a:ext uri="{FF2B5EF4-FFF2-40B4-BE49-F238E27FC236}">
                <a16:creationId xmlns:a16="http://schemas.microsoft.com/office/drawing/2014/main" id="{680711B2-650A-49AC-ABA3-5829200367EA}"/>
              </a:ext>
            </a:extLst>
          </p:cNvPr>
          <p:cNvSpPr>
            <a:spLocks noGrp="1"/>
          </p:cNvSpPr>
          <p:nvPr>
            <p:ph idx="1"/>
          </p:nvPr>
        </p:nvSpPr>
        <p:spPr/>
        <p:txBody>
          <a:bodyPr/>
          <a:lstStyle/>
          <a:p>
            <a:endParaRPr lang="en-AU" dirty="0"/>
          </a:p>
        </p:txBody>
      </p:sp>
      <p:grpSp>
        <p:nvGrpSpPr>
          <p:cNvPr id="4" name="Group 22">
            <a:extLst>
              <a:ext uri="{FF2B5EF4-FFF2-40B4-BE49-F238E27FC236}">
                <a16:creationId xmlns:a16="http://schemas.microsoft.com/office/drawing/2014/main" id="{8A8967F4-1184-45C7-A087-6CB1C157D128}"/>
              </a:ext>
            </a:extLst>
          </p:cNvPr>
          <p:cNvGrpSpPr>
            <a:grpSpLocks/>
          </p:cNvGrpSpPr>
          <p:nvPr/>
        </p:nvGrpSpPr>
        <p:grpSpPr bwMode="auto">
          <a:xfrm>
            <a:off x="1641231" y="1825626"/>
            <a:ext cx="6293729" cy="5032374"/>
            <a:chOff x="384" y="2208"/>
            <a:chExt cx="3696" cy="2772"/>
          </a:xfrm>
        </p:grpSpPr>
        <p:pic>
          <p:nvPicPr>
            <p:cNvPr id="5" name="Picture 18" descr="P6270089">
              <a:extLst>
                <a:ext uri="{FF2B5EF4-FFF2-40B4-BE49-F238E27FC236}">
                  <a16:creationId xmlns:a16="http://schemas.microsoft.com/office/drawing/2014/main" id="{4899BA0F-D9C6-489C-B1BA-20150FB4E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2208"/>
              <a:ext cx="3696" cy="2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20">
              <a:extLst>
                <a:ext uri="{FF2B5EF4-FFF2-40B4-BE49-F238E27FC236}">
                  <a16:creationId xmlns:a16="http://schemas.microsoft.com/office/drawing/2014/main" id="{6B0694D5-8ECF-4336-B5F2-B84310A7CB04}"/>
                </a:ext>
              </a:extLst>
            </p:cNvPr>
            <p:cNvSpPr txBox="1">
              <a:spLocks noChangeArrowheads="1"/>
            </p:cNvSpPr>
            <p:nvPr/>
          </p:nvSpPr>
          <p:spPr bwMode="auto">
            <a:xfrm>
              <a:off x="960" y="2448"/>
              <a:ext cx="388" cy="231"/>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YFT</a:t>
              </a:r>
            </a:p>
          </p:txBody>
        </p:sp>
        <p:sp>
          <p:nvSpPr>
            <p:cNvPr id="7" name="Text Box 21">
              <a:extLst>
                <a:ext uri="{FF2B5EF4-FFF2-40B4-BE49-F238E27FC236}">
                  <a16:creationId xmlns:a16="http://schemas.microsoft.com/office/drawing/2014/main" id="{89FA79ED-7BBF-4055-B39F-F9597CDE87A0}"/>
                </a:ext>
              </a:extLst>
            </p:cNvPr>
            <p:cNvSpPr txBox="1">
              <a:spLocks noChangeArrowheads="1"/>
            </p:cNvSpPr>
            <p:nvPr/>
          </p:nvSpPr>
          <p:spPr bwMode="auto">
            <a:xfrm>
              <a:off x="864" y="4080"/>
              <a:ext cx="404" cy="231"/>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1" i="0" u="none" strike="noStrike" kern="0" cap="none" spc="0" normalizeH="0" baseline="0" noProof="0">
                  <a:ln>
                    <a:noFill/>
                  </a:ln>
                  <a:solidFill>
                    <a:srgbClr val="000000"/>
                  </a:solidFill>
                  <a:effectLst/>
                  <a:uLnTx/>
                  <a:uFillTx/>
                  <a:latin typeface="Arial" panose="020B0604020202020204" pitchFamily="34" charset="0"/>
                </a:rPr>
                <a:t>BET</a:t>
              </a:r>
            </a:p>
          </p:txBody>
        </p:sp>
      </p:grpSp>
    </p:spTree>
    <p:extLst>
      <p:ext uri="{BB962C8B-B14F-4D97-AF65-F5344CB8AC3E}">
        <p14:creationId xmlns:p14="http://schemas.microsoft.com/office/powerpoint/2010/main" val="2556760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B0ACA-E2AC-4626-A6A6-5AB8814FB5EB}"/>
              </a:ext>
            </a:extLst>
          </p:cNvPr>
          <p:cNvSpPr>
            <a:spLocks noGrp="1"/>
          </p:cNvSpPr>
          <p:nvPr>
            <p:ph type="title"/>
          </p:nvPr>
        </p:nvSpPr>
        <p:spPr/>
        <p:txBody>
          <a:bodyPr/>
          <a:lstStyle/>
          <a:p>
            <a:pPr algn="ctr"/>
            <a:r>
              <a:rPr lang="en-US" dirty="0"/>
              <a:t>Length 45 cm</a:t>
            </a:r>
            <a:endParaRPr lang="en-AU" dirty="0"/>
          </a:p>
        </p:txBody>
      </p:sp>
      <p:pic>
        <p:nvPicPr>
          <p:cNvPr id="4" name="Content Placeholder 3">
            <a:extLst>
              <a:ext uri="{FF2B5EF4-FFF2-40B4-BE49-F238E27FC236}">
                <a16:creationId xmlns:a16="http://schemas.microsoft.com/office/drawing/2014/main" id="{92F17140-E94E-4606-8885-760D89266142}"/>
              </a:ext>
            </a:extLst>
          </p:cNvPr>
          <p:cNvPicPr>
            <a:picLocks noGrp="1" noChangeAspect="1"/>
          </p:cNvPicPr>
          <p:nvPr>
            <p:ph idx="1"/>
          </p:nvPr>
        </p:nvPicPr>
        <p:blipFill>
          <a:blip r:embed="rId3"/>
          <a:stretch>
            <a:fillRect/>
          </a:stretch>
        </p:blipFill>
        <p:spPr>
          <a:xfrm>
            <a:off x="2306320" y="1827881"/>
            <a:ext cx="6685531" cy="5017667"/>
          </a:xfrm>
          <a:prstGeom prst="rect">
            <a:avLst/>
          </a:prstGeom>
        </p:spPr>
      </p:pic>
    </p:spTree>
    <p:extLst>
      <p:ext uri="{BB962C8B-B14F-4D97-AF65-F5344CB8AC3E}">
        <p14:creationId xmlns:p14="http://schemas.microsoft.com/office/powerpoint/2010/main" val="156370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2574-9BB8-43B9-BD75-A57238128A55}"/>
              </a:ext>
            </a:extLst>
          </p:cNvPr>
          <p:cNvSpPr>
            <a:spLocks noGrp="1"/>
          </p:cNvSpPr>
          <p:nvPr>
            <p:ph type="title"/>
          </p:nvPr>
        </p:nvSpPr>
        <p:spPr/>
        <p:txBody>
          <a:bodyPr/>
          <a:lstStyle/>
          <a:p>
            <a:pPr algn="ctr"/>
            <a:r>
              <a:rPr lang="en-US" dirty="0"/>
              <a:t>YFT and BET Head size</a:t>
            </a:r>
            <a:endParaRPr lang="en-AU" dirty="0"/>
          </a:p>
        </p:txBody>
      </p:sp>
      <p:pic>
        <p:nvPicPr>
          <p:cNvPr id="4" name="Content Placeholder 3">
            <a:extLst>
              <a:ext uri="{FF2B5EF4-FFF2-40B4-BE49-F238E27FC236}">
                <a16:creationId xmlns:a16="http://schemas.microsoft.com/office/drawing/2014/main" id="{4A540CCD-15E5-45BA-81C1-3252556AAA8D}"/>
              </a:ext>
            </a:extLst>
          </p:cNvPr>
          <p:cNvPicPr>
            <a:picLocks noGrp="1" noChangeAspect="1"/>
          </p:cNvPicPr>
          <p:nvPr>
            <p:ph idx="1"/>
          </p:nvPr>
        </p:nvPicPr>
        <p:blipFill>
          <a:blip r:embed="rId3"/>
          <a:stretch>
            <a:fillRect/>
          </a:stretch>
        </p:blipFill>
        <p:spPr>
          <a:xfrm>
            <a:off x="3160521" y="2169287"/>
            <a:ext cx="5870957" cy="3664014"/>
          </a:xfrm>
          <a:prstGeom prst="rect">
            <a:avLst/>
          </a:prstGeom>
        </p:spPr>
      </p:pic>
    </p:spTree>
    <p:extLst>
      <p:ext uri="{BB962C8B-B14F-4D97-AF65-F5344CB8AC3E}">
        <p14:creationId xmlns:p14="http://schemas.microsoft.com/office/powerpoint/2010/main" val="381330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434E-612B-43E6-907C-6083AE096440}"/>
              </a:ext>
            </a:extLst>
          </p:cNvPr>
          <p:cNvSpPr>
            <a:spLocks noGrp="1"/>
          </p:cNvSpPr>
          <p:nvPr>
            <p:ph type="title"/>
          </p:nvPr>
        </p:nvSpPr>
        <p:spPr/>
        <p:txBody>
          <a:bodyPr/>
          <a:lstStyle/>
          <a:p>
            <a:pPr algn="ctr"/>
            <a:r>
              <a:rPr lang="en-US" dirty="0"/>
              <a:t>YFT and BET Finlets</a:t>
            </a:r>
            <a:endParaRPr lang="en-AU" dirty="0"/>
          </a:p>
        </p:txBody>
      </p:sp>
      <p:pic>
        <p:nvPicPr>
          <p:cNvPr id="3" name="Picture 2">
            <a:extLst>
              <a:ext uri="{FF2B5EF4-FFF2-40B4-BE49-F238E27FC236}">
                <a16:creationId xmlns:a16="http://schemas.microsoft.com/office/drawing/2014/main" id="{0114F2C7-66DF-4AF4-BB44-F37D4FAC1B39}"/>
              </a:ext>
            </a:extLst>
          </p:cNvPr>
          <p:cNvPicPr>
            <a:picLocks noChangeAspect="1"/>
          </p:cNvPicPr>
          <p:nvPr/>
        </p:nvPicPr>
        <p:blipFill>
          <a:blip r:embed="rId2"/>
          <a:stretch>
            <a:fillRect/>
          </a:stretch>
        </p:blipFill>
        <p:spPr>
          <a:xfrm>
            <a:off x="1525647" y="1744372"/>
            <a:ext cx="6815713" cy="5113627"/>
          </a:xfrm>
          <a:prstGeom prst="rect">
            <a:avLst/>
          </a:prstGeom>
        </p:spPr>
      </p:pic>
    </p:spTree>
    <p:extLst>
      <p:ext uri="{BB962C8B-B14F-4D97-AF65-F5344CB8AC3E}">
        <p14:creationId xmlns:p14="http://schemas.microsoft.com/office/powerpoint/2010/main" val="421957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ECDB03-5EF7-498C-8C13-C0C38CE5E525}"/>
              </a:ext>
            </a:extLst>
          </p:cNvPr>
          <p:cNvPicPr>
            <a:picLocks noChangeAspect="1"/>
          </p:cNvPicPr>
          <p:nvPr/>
        </p:nvPicPr>
        <p:blipFill>
          <a:blip r:embed="rId3"/>
          <a:stretch>
            <a:fillRect/>
          </a:stretch>
        </p:blipFill>
        <p:spPr>
          <a:xfrm>
            <a:off x="3562892" y="-277182"/>
            <a:ext cx="5408387" cy="7135182"/>
          </a:xfrm>
          <a:prstGeom prst="rect">
            <a:avLst/>
          </a:prstGeom>
        </p:spPr>
      </p:pic>
    </p:spTree>
    <p:extLst>
      <p:ext uri="{BB962C8B-B14F-4D97-AF65-F5344CB8AC3E}">
        <p14:creationId xmlns:p14="http://schemas.microsoft.com/office/powerpoint/2010/main" val="3664398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DA4A-898B-47A2-988F-085C7615115D}"/>
              </a:ext>
            </a:extLst>
          </p:cNvPr>
          <p:cNvSpPr>
            <a:spLocks noGrp="1"/>
          </p:cNvSpPr>
          <p:nvPr>
            <p:ph type="title"/>
          </p:nvPr>
        </p:nvSpPr>
        <p:spPr/>
        <p:txBody>
          <a:bodyPr/>
          <a:lstStyle/>
          <a:p>
            <a:pPr algn="ctr"/>
            <a:r>
              <a:rPr lang="en-US" dirty="0"/>
              <a:t>YFT and BET finlets</a:t>
            </a:r>
            <a:endParaRPr lang="en-AU" dirty="0"/>
          </a:p>
        </p:txBody>
      </p:sp>
      <p:pic>
        <p:nvPicPr>
          <p:cNvPr id="3" name="Picture 2">
            <a:extLst>
              <a:ext uri="{FF2B5EF4-FFF2-40B4-BE49-F238E27FC236}">
                <a16:creationId xmlns:a16="http://schemas.microsoft.com/office/drawing/2014/main" id="{6B9D4368-120C-488E-8595-122A36F0B40D}"/>
              </a:ext>
            </a:extLst>
          </p:cNvPr>
          <p:cNvPicPr>
            <a:picLocks noChangeAspect="1"/>
          </p:cNvPicPr>
          <p:nvPr/>
        </p:nvPicPr>
        <p:blipFill>
          <a:blip r:embed="rId2"/>
          <a:stretch>
            <a:fillRect/>
          </a:stretch>
        </p:blipFill>
        <p:spPr>
          <a:xfrm>
            <a:off x="3129280" y="1690687"/>
            <a:ext cx="5732552" cy="5182227"/>
          </a:xfrm>
          <a:prstGeom prst="rect">
            <a:avLst/>
          </a:prstGeom>
        </p:spPr>
      </p:pic>
    </p:spTree>
    <p:extLst>
      <p:ext uri="{BB962C8B-B14F-4D97-AF65-F5344CB8AC3E}">
        <p14:creationId xmlns:p14="http://schemas.microsoft.com/office/powerpoint/2010/main" val="23256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2FC5-CCEB-4A8B-B31D-CBF1482EF513}"/>
              </a:ext>
            </a:extLst>
          </p:cNvPr>
          <p:cNvSpPr>
            <a:spLocks noGrp="1"/>
          </p:cNvSpPr>
          <p:nvPr>
            <p:ph type="title"/>
          </p:nvPr>
        </p:nvSpPr>
        <p:spPr/>
        <p:txBody>
          <a:bodyPr/>
          <a:lstStyle/>
          <a:p>
            <a:pPr algn="ctr"/>
            <a:r>
              <a:rPr lang="en-US" dirty="0"/>
              <a:t>BET &amp; YFT Features </a:t>
            </a:r>
            <a:endParaRPr lang="en-AU" dirty="0"/>
          </a:p>
        </p:txBody>
      </p:sp>
      <p:sp>
        <p:nvSpPr>
          <p:cNvPr id="3" name="Content Placeholder 2">
            <a:extLst>
              <a:ext uri="{FF2B5EF4-FFF2-40B4-BE49-F238E27FC236}">
                <a16:creationId xmlns:a16="http://schemas.microsoft.com/office/drawing/2014/main" id="{8E8FE83C-74EC-4E5F-B582-E28270A9AEC0}"/>
              </a:ext>
            </a:extLst>
          </p:cNvPr>
          <p:cNvSpPr>
            <a:spLocks noGrp="1"/>
          </p:cNvSpPr>
          <p:nvPr>
            <p:ph sz="half" idx="1"/>
          </p:nvPr>
        </p:nvSpPr>
        <p:spPr/>
        <p:txBody>
          <a:bodyPr>
            <a:normAutofit/>
          </a:bodyPr>
          <a:lstStyle/>
          <a:p>
            <a:r>
              <a:rPr lang="en-US" dirty="0"/>
              <a:t>Fish parts and name</a:t>
            </a:r>
          </a:p>
          <a:p>
            <a:r>
              <a:rPr lang="en-US" dirty="0"/>
              <a:t>Size - length</a:t>
            </a:r>
          </a:p>
          <a:p>
            <a:r>
              <a:rPr lang="en-US" dirty="0"/>
              <a:t>Colour</a:t>
            </a:r>
          </a:p>
          <a:p>
            <a:r>
              <a:rPr lang="en-US" dirty="0"/>
              <a:t>Body shape</a:t>
            </a:r>
          </a:p>
          <a:p>
            <a:r>
              <a:rPr lang="en-US" dirty="0"/>
              <a:t>Marking/lines and dotted lines</a:t>
            </a:r>
          </a:p>
          <a:p>
            <a:r>
              <a:rPr lang="en-US" dirty="0"/>
              <a:t>Eyes – size if they can compare</a:t>
            </a:r>
          </a:p>
          <a:p>
            <a:r>
              <a:rPr lang="en-US" dirty="0"/>
              <a:t>Pectoral fins &amp; second dorsal fin</a:t>
            </a:r>
          </a:p>
        </p:txBody>
      </p:sp>
      <p:sp>
        <p:nvSpPr>
          <p:cNvPr id="4" name="Content Placeholder 3">
            <a:extLst>
              <a:ext uri="{FF2B5EF4-FFF2-40B4-BE49-F238E27FC236}">
                <a16:creationId xmlns:a16="http://schemas.microsoft.com/office/drawing/2014/main" id="{9BCEF3B4-BCAC-4FE0-A505-B7A4F8F7390D}"/>
              </a:ext>
            </a:extLst>
          </p:cNvPr>
          <p:cNvSpPr>
            <a:spLocks noGrp="1"/>
          </p:cNvSpPr>
          <p:nvPr>
            <p:ph sz="half" idx="2"/>
          </p:nvPr>
        </p:nvSpPr>
        <p:spPr/>
        <p:txBody>
          <a:bodyPr>
            <a:normAutofit/>
          </a:bodyPr>
          <a:lstStyle/>
          <a:p>
            <a:r>
              <a:rPr lang="en-AU" dirty="0"/>
              <a:t>Pectoral fins shape – sharp and blade</a:t>
            </a:r>
          </a:p>
          <a:p>
            <a:r>
              <a:rPr lang="en-AU" dirty="0"/>
              <a:t>Tail V notch – size</a:t>
            </a:r>
          </a:p>
          <a:p>
            <a:r>
              <a:rPr lang="en-AU" dirty="0"/>
              <a:t>Finlets – small and large</a:t>
            </a:r>
          </a:p>
          <a:p>
            <a:r>
              <a:rPr lang="en-AU" dirty="0"/>
              <a:t>Second dorsal and anal fins, colour</a:t>
            </a:r>
          </a:p>
          <a:p>
            <a:r>
              <a:rPr lang="en-AU" dirty="0"/>
              <a:t>Liver</a:t>
            </a:r>
          </a:p>
          <a:p>
            <a:r>
              <a:rPr lang="en-AU" dirty="0"/>
              <a:t>Swimming bladder</a:t>
            </a:r>
          </a:p>
          <a:p>
            <a:endParaRPr lang="en-AU" dirty="0"/>
          </a:p>
        </p:txBody>
      </p:sp>
    </p:spTree>
    <p:extLst>
      <p:ext uri="{BB962C8B-B14F-4D97-AF65-F5344CB8AC3E}">
        <p14:creationId xmlns:p14="http://schemas.microsoft.com/office/powerpoint/2010/main" val="2659816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439E8A-C2A0-4668-8DD4-211954B691E8}"/>
              </a:ext>
            </a:extLst>
          </p:cNvPr>
          <p:cNvPicPr>
            <a:picLocks noChangeAspect="1"/>
          </p:cNvPicPr>
          <p:nvPr/>
        </p:nvPicPr>
        <p:blipFill>
          <a:blip r:embed="rId2"/>
          <a:stretch>
            <a:fillRect/>
          </a:stretch>
        </p:blipFill>
        <p:spPr>
          <a:xfrm>
            <a:off x="1527633" y="0"/>
            <a:ext cx="9136733" cy="6858000"/>
          </a:xfrm>
          <a:prstGeom prst="rect">
            <a:avLst/>
          </a:prstGeom>
        </p:spPr>
      </p:pic>
    </p:spTree>
    <p:extLst>
      <p:ext uri="{BB962C8B-B14F-4D97-AF65-F5344CB8AC3E}">
        <p14:creationId xmlns:p14="http://schemas.microsoft.com/office/powerpoint/2010/main" val="144456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5CF1A-98F9-4E5C-A4C9-0A4AE46529FE}"/>
              </a:ext>
            </a:extLst>
          </p:cNvPr>
          <p:cNvPicPr>
            <a:picLocks noChangeAspect="1"/>
          </p:cNvPicPr>
          <p:nvPr/>
        </p:nvPicPr>
        <p:blipFill>
          <a:blip r:embed="rId2"/>
          <a:stretch>
            <a:fillRect/>
          </a:stretch>
        </p:blipFill>
        <p:spPr>
          <a:xfrm>
            <a:off x="238479" y="0"/>
            <a:ext cx="11609027" cy="6695440"/>
          </a:xfrm>
          <a:prstGeom prst="rect">
            <a:avLst/>
          </a:prstGeom>
        </p:spPr>
      </p:pic>
    </p:spTree>
    <p:extLst>
      <p:ext uri="{BB962C8B-B14F-4D97-AF65-F5344CB8AC3E}">
        <p14:creationId xmlns:p14="http://schemas.microsoft.com/office/powerpoint/2010/main" val="134534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B037-7DF1-45D0-A79E-7E373EC5D218}"/>
              </a:ext>
            </a:extLst>
          </p:cNvPr>
          <p:cNvSpPr>
            <a:spLocks noGrp="1"/>
          </p:cNvSpPr>
          <p:nvPr>
            <p:ph type="title"/>
          </p:nvPr>
        </p:nvSpPr>
        <p:spPr/>
        <p:txBody>
          <a:bodyPr/>
          <a:lstStyle/>
          <a:p>
            <a:pPr algn="ctr"/>
            <a:r>
              <a:rPr lang="en-US" dirty="0"/>
              <a:t>Pectoral fins BET 60-100 cm</a:t>
            </a:r>
            <a:endParaRPr lang="en-AU" dirty="0"/>
          </a:p>
        </p:txBody>
      </p:sp>
      <p:pic>
        <p:nvPicPr>
          <p:cNvPr id="3" name="Picture 2">
            <a:extLst>
              <a:ext uri="{FF2B5EF4-FFF2-40B4-BE49-F238E27FC236}">
                <a16:creationId xmlns:a16="http://schemas.microsoft.com/office/drawing/2014/main" id="{DE9E01B9-320D-4AA8-BD40-1F946DE0E6BF}"/>
              </a:ext>
            </a:extLst>
          </p:cNvPr>
          <p:cNvPicPr>
            <a:picLocks noChangeAspect="1"/>
          </p:cNvPicPr>
          <p:nvPr/>
        </p:nvPicPr>
        <p:blipFill>
          <a:blip r:embed="rId3"/>
          <a:stretch>
            <a:fillRect/>
          </a:stretch>
        </p:blipFill>
        <p:spPr>
          <a:xfrm>
            <a:off x="2064192" y="1690688"/>
            <a:ext cx="6892106" cy="5167312"/>
          </a:xfrm>
          <a:prstGeom prst="rect">
            <a:avLst/>
          </a:prstGeom>
        </p:spPr>
      </p:pic>
    </p:spTree>
    <p:extLst>
      <p:ext uri="{BB962C8B-B14F-4D97-AF65-F5344CB8AC3E}">
        <p14:creationId xmlns:p14="http://schemas.microsoft.com/office/powerpoint/2010/main" val="56226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6E7A-6F79-44FD-8A52-A3A343CBCBC9}"/>
              </a:ext>
            </a:extLst>
          </p:cNvPr>
          <p:cNvSpPr>
            <a:spLocks noGrp="1"/>
          </p:cNvSpPr>
          <p:nvPr>
            <p:ph type="title"/>
          </p:nvPr>
        </p:nvSpPr>
        <p:spPr/>
        <p:txBody>
          <a:bodyPr/>
          <a:lstStyle/>
          <a:p>
            <a:pPr algn="ctr"/>
            <a:r>
              <a:rPr lang="en-US" dirty="0"/>
              <a:t>Pectoral fins YFT and BET 90</a:t>
            </a:r>
            <a:endParaRPr lang="en-AU" dirty="0"/>
          </a:p>
        </p:txBody>
      </p:sp>
      <p:pic>
        <p:nvPicPr>
          <p:cNvPr id="3" name="Picture 2">
            <a:extLst>
              <a:ext uri="{FF2B5EF4-FFF2-40B4-BE49-F238E27FC236}">
                <a16:creationId xmlns:a16="http://schemas.microsoft.com/office/drawing/2014/main" id="{72A82C9E-DBFB-4393-98CD-D91B7DCC87A7}"/>
              </a:ext>
            </a:extLst>
          </p:cNvPr>
          <p:cNvPicPr>
            <a:picLocks noChangeAspect="1"/>
          </p:cNvPicPr>
          <p:nvPr/>
        </p:nvPicPr>
        <p:blipFill>
          <a:blip r:embed="rId3"/>
          <a:stretch>
            <a:fillRect/>
          </a:stretch>
        </p:blipFill>
        <p:spPr>
          <a:xfrm>
            <a:off x="1522002" y="1685392"/>
            <a:ext cx="6899824" cy="5172607"/>
          </a:xfrm>
          <a:prstGeom prst="rect">
            <a:avLst/>
          </a:prstGeom>
        </p:spPr>
      </p:pic>
    </p:spTree>
    <p:extLst>
      <p:ext uri="{BB962C8B-B14F-4D97-AF65-F5344CB8AC3E}">
        <p14:creationId xmlns:p14="http://schemas.microsoft.com/office/powerpoint/2010/main" val="6017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69F58-8915-4D24-B714-143A9BE40259}"/>
              </a:ext>
            </a:extLst>
          </p:cNvPr>
          <p:cNvSpPr>
            <a:spLocks noGrp="1"/>
          </p:cNvSpPr>
          <p:nvPr>
            <p:ph type="title"/>
          </p:nvPr>
        </p:nvSpPr>
        <p:spPr/>
        <p:txBody>
          <a:bodyPr/>
          <a:lstStyle/>
          <a:p>
            <a:pPr algn="ctr"/>
            <a:r>
              <a:rPr lang="en-US" dirty="0"/>
              <a:t>Frozen </a:t>
            </a:r>
            <a:endParaRPr lang="en-AU" dirty="0"/>
          </a:p>
        </p:txBody>
      </p:sp>
      <p:pic>
        <p:nvPicPr>
          <p:cNvPr id="6" name="Content Placeholder 5">
            <a:extLst>
              <a:ext uri="{FF2B5EF4-FFF2-40B4-BE49-F238E27FC236}">
                <a16:creationId xmlns:a16="http://schemas.microsoft.com/office/drawing/2014/main" id="{D4D735B3-AE33-434C-9710-48A015263D90}"/>
              </a:ext>
            </a:extLst>
          </p:cNvPr>
          <p:cNvPicPr>
            <a:picLocks noGrp="1" noChangeAspect="1"/>
          </p:cNvPicPr>
          <p:nvPr>
            <p:ph idx="1"/>
          </p:nvPr>
        </p:nvPicPr>
        <p:blipFill>
          <a:blip r:embed="rId3"/>
          <a:stretch>
            <a:fillRect/>
          </a:stretch>
        </p:blipFill>
        <p:spPr>
          <a:xfrm>
            <a:off x="2287059" y="1690688"/>
            <a:ext cx="6889748" cy="5167311"/>
          </a:xfrm>
          <a:prstGeom prst="rect">
            <a:avLst/>
          </a:prstGeom>
        </p:spPr>
      </p:pic>
    </p:spTree>
    <p:extLst>
      <p:ext uri="{BB962C8B-B14F-4D97-AF65-F5344CB8AC3E}">
        <p14:creationId xmlns:p14="http://schemas.microsoft.com/office/powerpoint/2010/main" val="3166548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EC157-C5DC-48FC-8CDD-2503968C4CB0}"/>
              </a:ext>
            </a:extLst>
          </p:cNvPr>
          <p:cNvSpPr>
            <a:spLocks noGrp="1"/>
          </p:cNvSpPr>
          <p:nvPr>
            <p:ph type="title"/>
          </p:nvPr>
        </p:nvSpPr>
        <p:spPr/>
        <p:txBody>
          <a:bodyPr/>
          <a:lstStyle/>
          <a:p>
            <a:pPr algn="ctr"/>
            <a:r>
              <a:rPr lang="en-US" dirty="0"/>
              <a:t>Frozen </a:t>
            </a:r>
            <a:endParaRPr lang="en-AU" dirty="0"/>
          </a:p>
        </p:txBody>
      </p:sp>
      <p:pic>
        <p:nvPicPr>
          <p:cNvPr id="4" name="Content Placeholder 3">
            <a:extLst>
              <a:ext uri="{FF2B5EF4-FFF2-40B4-BE49-F238E27FC236}">
                <a16:creationId xmlns:a16="http://schemas.microsoft.com/office/drawing/2014/main" id="{D931A1CE-34D6-482D-946B-EBC62273993C}"/>
              </a:ext>
            </a:extLst>
          </p:cNvPr>
          <p:cNvPicPr>
            <a:picLocks noGrp="1" noChangeAspect="1"/>
          </p:cNvPicPr>
          <p:nvPr>
            <p:ph idx="1"/>
          </p:nvPr>
        </p:nvPicPr>
        <p:blipFill>
          <a:blip r:embed="rId3"/>
          <a:stretch>
            <a:fillRect/>
          </a:stretch>
        </p:blipFill>
        <p:spPr>
          <a:xfrm>
            <a:off x="2287059" y="1690688"/>
            <a:ext cx="6889748" cy="5167311"/>
          </a:xfrm>
          <a:prstGeom prst="rect">
            <a:avLst/>
          </a:prstGeom>
        </p:spPr>
      </p:pic>
    </p:spTree>
    <p:extLst>
      <p:ext uri="{BB962C8B-B14F-4D97-AF65-F5344CB8AC3E}">
        <p14:creationId xmlns:p14="http://schemas.microsoft.com/office/powerpoint/2010/main" val="386527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C82A-7D2D-4D04-98DC-2770F8EA926E}"/>
              </a:ext>
            </a:extLst>
          </p:cNvPr>
          <p:cNvSpPr>
            <a:spLocks noGrp="1"/>
          </p:cNvSpPr>
          <p:nvPr>
            <p:ph type="title"/>
          </p:nvPr>
        </p:nvSpPr>
        <p:spPr/>
        <p:txBody>
          <a:bodyPr/>
          <a:lstStyle/>
          <a:p>
            <a:pPr algn="ctr"/>
            <a:r>
              <a:rPr lang="en-US" dirty="0"/>
              <a:t>Frozen</a:t>
            </a:r>
            <a:endParaRPr lang="en-AU" dirty="0"/>
          </a:p>
        </p:txBody>
      </p:sp>
      <p:pic>
        <p:nvPicPr>
          <p:cNvPr id="4" name="Content Placeholder 3">
            <a:extLst>
              <a:ext uri="{FF2B5EF4-FFF2-40B4-BE49-F238E27FC236}">
                <a16:creationId xmlns:a16="http://schemas.microsoft.com/office/drawing/2014/main" id="{AC94B116-8B3B-47B7-9AD6-29F3E66B34D5}"/>
              </a:ext>
            </a:extLst>
          </p:cNvPr>
          <p:cNvPicPr>
            <a:picLocks noGrp="1" noChangeAspect="1"/>
          </p:cNvPicPr>
          <p:nvPr>
            <p:ph idx="1"/>
          </p:nvPr>
        </p:nvPicPr>
        <p:blipFill>
          <a:blip r:embed="rId3"/>
          <a:stretch>
            <a:fillRect/>
          </a:stretch>
        </p:blipFill>
        <p:spPr>
          <a:xfrm>
            <a:off x="2287059" y="1690688"/>
            <a:ext cx="6889748" cy="5167311"/>
          </a:xfrm>
          <a:prstGeom prst="rect">
            <a:avLst/>
          </a:prstGeom>
        </p:spPr>
      </p:pic>
    </p:spTree>
    <p:extLst>
      <p:ext uri="{BB962C8B-B14F-4D97-AF65-F5344CB8AC3E}">
        <p14:creationId xmlns:p14="http://schemas.microsoft.com/office/powerpoint/2010/main" val="343043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a:extLst>
              <a:ext uri="{FF2B5EF4-FFF2-40B4-BE49-F238E27FC236}">
                <a16:creationId xmlns:a16="http://schemas.microsoft.com/office/drawing/2014/main" id="{5263C215-92A3-4D3F-8CA3-9AEE96CE269E}"/>
              </a:ext>
            </a:extLst>
          </p:cNvPr>
          <p:cNvSpPr>
            <a:spLocks noGrp="1" noChangeArrowheads="1"/>
          </p:cNvSpPr>
          <p:nvPr>
            <p:ph type="title"/>
          </p:nvPr>
        </p:nvSpPr>
        <p:spPr>
          <a:xfrm>
            <a:off x="4638675" y="228600"/>
            <a:ext cx="2943225" cy="696516"/>
          </a:xfrm>
        </p:spPr>
        <p:txBody>
          <a:bodyPr/>
          <a:lstStyle/>
          <a:p>
            <a:pPr eaLnBrk="1" hangingPunct="1"/>
            <a:r>
              <a:rPr lang="en-US" altLang="en-US" dirty="0"/>
              <a:t>Internal Characteristics </a:t>
            </a:r>
            <a:r>
              <a:rPr lang="en-US" altLang="en-US" dirty="0">
                <a:cs typeface="Arial" panose="020B0604020202020204" pitchFamily="34" charset="0"/>
              </a:rPr>
              <a:t>–</a:t>
            </a:r>
            <a:r>
              <a:rPr lang="en-US" altLang="en-US" dirty="0"/>
              <a:t> </a:t>
            </a:r>
            <a:r>
              <a:rPr lang="en-US" altLang="en-US" i="1" dirty="0"/>
              <a:t>ideal </a:t>
            </a:r>
            <a:br>
              <a:rPr lang="en-US" altLang="en-US" i="1" dirty="0"/>
            </a:br>
            <a:endParaRPr lang="en-US" altLang="en-US" i="1" dirty="0"/>
          </a:p>
        </p:txBody>
      </p:sp>
      <p:sp>
        <p:nvSpPr>
          <p:cNvPr id="11269" name="Rectangle 5">
            <a:extLst>
              <a:ext uri="{FF2B5EF4-FFF2-40B4-BE49-F238E27FC236}">
                <a16:creationId xmlns:a16="http://schemas.microsoft.com/office/drawing/2014/main" id="{26BE66A3-3BAD-4F4D-93C3-A4481FB4A050}"/>
              </a:ext>
            </a:extLst>
          </p:cNvPr>
          <p:cNvSpPr>
            <a:spLocks noGrp="1" noChangeArrowheads="1"/>
          </p:cNvSpPr>
          <p:nvPr>
            <p:ph type="body" sz="half" idx="1"/>
          </p:nvPr>
        </p:nvSpPr>
        <p:spPr>
          <a:xfrm>
            <a:off x="3838575" y="1314450"/>
            <a:ext cx="4657725" cy="857250"/>
          </a:xfrm>
        </p:spPr>
        <p:txBody>
          <a:bodyPr/>
          <a:lstStyle/>
          <a:p>
            <a:pPr eaLnBrk="1" hangingPunct="1"/>
            <a:r>
              <a:rPr lang="en-US" altLang="en-US"/>
              <a:t>Bigeye</a:t>
            </a:r>
          </a:p>
          <a:p>
            <a:pPr lvl="1" eaLnBrk="1" hangingPunct="1"/>
            <a:r>
              <a:rPr lang="en-US" altLang="en-US"/>
              <a:t>occupies almost entire body cavity</a:t>
            </a:r>
          </a:p>
          <a:p>
            <a:pPr lvl="1" eaLnBrk="1" hangingPunct="1"/>
            <a:r>
              <a:rPr lang="en-US" altLang="en-US"/>
              <a:t>large, conspicuous, often inflated</a:t>
            </a:r>
          </a:p>
        </p:txBody>
      </p:sp>
      <p:sp>
        <p:nvSpPr>
          <p:cNvPr id="11270" name="Rectangle 6">
            <a:extLst>
              <a:ext uri="{FF2B5EF4-FFF2-40B4-BE49-F238E27FC236}">
                <a16:creationId xmlns:a16="http://schemas.microsoft.com/office/drawing/2014/main" id="{FEB5100E-F759-4678-BAE7-E4C4EF1CDB62}"/>
              </a:ext>
            </a:extLst>
          </p:cNvPr>
          <p:cNvSpPr>
            <a:spLocks noChangeArrowheads="1"/>
          </p:cNvSpPr>
          <p:nvPr/>
        </p:nvSpPr>
        <p:spPr bwMode="auto">
          <a:xfrm>
            <a:off x="3810000" y="914400"/>
            <a:ext cx="2533066"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algn="l" defTabSz="685800" fontAlgn="base">
              <a:spcBef>
                <a:spcPct val="20000"/>
              </a:spcBef>
              <a:spcAft>
                <a:spcPct val="0"/>
              </a:spcAft>
              <a:buFont typeface="Wingdings" panose="05000000000000000000" pitchFamily="2" charset="2"/>
              <a:buChar char="§"/>
            </a:pPr>
            <a:r>
              <a:rPr lang="en-US" altLang="en-US" sz="1350" b="1" i="0">
                <a:solidFill>
                  <a:srgbClr val="333399"/>
                </a:solidFill>
              </a:rPr>
              <a:t>  Swim bladder morphology</a:t>
            </a:r>
            <a:endParaRPr lang="en-US" altLang="en-US" sz="1350" b="1">
              <a:solidFill>
                <a:srgbClr val="333399"/>
              </a:solidFill>
            </a:endParaRPr>
          </a:p>
        </p:txBody>
      </p:sp>
      <p:sp>
        <p:nvSpPr>
          <p:cNvPr id="11271" name="Rectangle 7">
            <a:extLst>
              <a:ext uri="{FF2B5EF4-FFF2-40B4-BE49-F238E27FC236}">
                <a16:creationId xmlns:a16="http://schemas.microsoft.com/office/drawing/2014/main" id="{425F57C0-B698-4D94-9C47-214914977A0A}"/>
              </a:ext>
            </a:extLst>
          </p:cNvPr>
          <p:cNvSpPr>
            <a:spLocks noChangeArrowheads="1"/>
          </p:cNvSpPr>
          <p:nvPr/>
        </p:nvSpPr>
        <p:spPr bwMode="auto">
          <a:xfrm>
            <a:off x="3752850" y="4229100"/>
            <a:ext cx="1943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Wingdings" panose="05000000000000000000" pitchFamily="2" charset="2"/>
              <a:buChar char="Ø"/>
              <a:defRPr b="1">
                <a:solidFill>
                  <a:schemeClr val="accent2"/>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257175" indent="-257175" defTabSz="685800" fontAlgn="base">
              <a:spcAft>
                <a:spcPct val="0"/>
              </a:spcAft>
            </a:pPr>
            <a:r>
              <a:rPr lang="en-US" altLang="en-US" sz="1350">
                <a:solidFill>
                  <a:srgbClr val="333399"/>
                </a:solidFill>
              </a:rPr>
              <a:t>Yellowfin</a:t>
            </a:r>
          </a:p>
          <a:p>
            <a:pPr marL="557213" lvl="1" indent="-214313" defTabSz="685800" fontAlgn="base">
              <a:spcAft>
                <a:spcPct val="0"/>
              </a:spcAft>
            </a:pPr>
            <a:r>
              <a:rPr lang="en-US" altLang="en-US" sz="1200">
                <a:solidFill>
                  <a:srgbClr val="000000"/>
                </a:solidFill>
              </a:rPr>
              <a:t>only in anterior half of body cavity</a:t>
            </a:r>
          </a:p>
          <a:p>
            <a:pPr marL="557213" lvl="1" indent="-214313" defTabSz="685800" fontAlgn="base">
              <a:spcAft>
                <a:spcPct val="0"/>
              </a:spcAft>
            </a:pPr>
            <a:r>
              <a:rPr lang="en-US" altLang="en-US" sz="1200">
                <a:solidFill>
                  <a:srgbClr val="000000"/>
                </a:solidFill>
              </a:rPr>
              <a:t>inconspicuous, usually deflated or slightly inflated</a:t>
            </a:r>
          </a:p>
        </p:txBody>
      </p:sp>
      <p:grpSp>
        <p:nvGrpSpPr>
          <p:cNvPr id="11272" name="Group 10">
            <a:extLst>
              <a:ext uri="{FF2B5EF4-FFF2-40B4-BE49-F238E27FC236}">
                <a16:creationId xmlns:a16="http://schemas.microsoft.com/office/drawing/2014/main" id="{D69EA308-D885-4F4C-8794-E9A604855547}"/>
              </a:ext>
            </a:extLst>
          </p:cNvPr>
          <p:cNvGrpSpPr>
            <a:grpSpLocks/>
          </p:cNvGrpSpPr>
          <p:nvPr/>
        </p:nvGrpSpPr>
        <p:grpSpPr bwMode="auto">
          <a:xfrm>
            <a:off x="5295900" y="4229100"/>
            <a:ext cx="2857500" cy="1587104"/>
            <a:chOff x="1488" y="3552"/>
            <a:chExt cx="2400" cy="1333"/>
          </a:xfrm>
        </p:grpSpPr>
        <p:pic>
          <p:nvPicPr>
            <p:cNvPr id="11276" name="Picture 3">
              <a:extLst>
                <a:ext uri="{FF2B5EF4-FFF2-40B4-BE49-F238E27FC236}">
                  <a16:creationId xmlns:a16="http://schemas.microsoft.com/office/drawing/2014/main" id="{BDA509E9-B8CF-4C14-8F16-B0072E363B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6" y="3552"/>
              <a:ext cx="2112" cy="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7" name="Line 8">
              <a:extLst>
                <a:ext uri="{FF2B5EF4-FFF2-40B4-BE49-F238E27FC236}">
                  <a16:creationId xmlns:a16="http://schemas.microsoft.com/office/drawing/2014/main" id="{91ABFACC-B67F-4E39-BBF6-4A7B9C5EB39E}"/>
                </a:ext>
              </a:extLst>
            </p:cNvPr>
            <p:cNvSpPr>
              <a:spLocks noChangeShapeType="1"/>
            </p:cNvSpPr>
            <p:nvPr/>
          </p:nvSpPr>
          <p:spPr bwMode="auto">
            <a:xfrm>
              <a:off x="1488" y="4128"/>
              <a:ext cx="720" cy="96"/>
            </a:xfrm>
            <a:prstGeom prst="line">
              <a:avLst/>
            </a:prstGeom>
            <a:noFill/>
            <a:ln w="19050">
              <a:solidFill>
                <a:srgbClr val="0000FF"/>
              </a:solidFill>
              <a:round/>
              <a:headEnd type="diamond"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en-AU" sz="1350" i="1">
                <a:solidFill>
                  <a:srgbClr val="000000"/>
                </a:solidFill>
                <a:latin typeface="Arial" panose="020B0604020202020204" pitchFamily="34" charset="0"/>
              </a:endParaRPr>
            </a:p>
          </p:txBody>
        </p:sp>
      </p:grpSp>
      <p:grpSp>
        <p:nvGrpSpPr>
          <p:cNvPr id="11273" name="Group 11">
            <a:extLst>
              <a:ext uri="{FF2B5EF4-FFF2-40B4-BE49-F238E27FC236}">
                <a16:creationId xmlns:a16="http://schemas.microsoft.com/office/drawing/2014/main" id="{31B1AF29-69A3-4C9F-9960-8AFDB5F82713}"/>
              </a:ext>
            </a:extLst>
          </p:cNvPr>
          <p:cNvGrpSpPr>
            <a:grpSpLocks/>
          </p:cNvGrpSpPr>
          <p:nvPr/>
        </p:nvGrpSpPr>
        <p:grpSpPr bwMode="auto">
          <a:xfrm>
            <a:off x="4381500" y="2057400"/>
            <a:ext cx="3314700" cy="1972866"/>
            <a:chOff x="720" y="1728"/>
            <a:chExt cx="2784" cy="1657"/>
          </a:xfrm>
        </p:grpSpPr>
        <p:pic>
          <p:nvPicPr>
            <p:cNvPr id="11274" name="Picture 2">
              <a:extLst>
                <a:ext uri="{FF2B5EF4-FFF2-40B4-BE49-F238E27FC236}">
                  <a16:creationId xmlns:a16="http://schemas.microsoft.com/office/drawing/2014/main" id="{4741A699-DA6D-47F8-9955-C4E629E4B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 y="1824"/>
              <a:ext cx="2352" cy="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5" name="Line 9">
              <a:extLst>
                <a:ext uri="{FF2B5EF4-FFF2-40B4-BE49-F238E27FC236}">
                  <a16:creationId xmlns:a16="http://schemas.microsoft.com/office/drawing/2014/main" id="{DBCC76D1-01A3-4A5D-923A-E13BC2E417DC}"/>
                </a:ext>
              </a:extLst>
            </p:cNvPr>
            <p:cNvSpPr>
              <a:spLocks noChangeShapeType="1"/>
            </p:cNvSpPr>
            <p:nvPr/>
          </p:nvSpPr>
          <p:spPr bwMode="auto">
            <a:xfrm>
              <a:off x="720" y="1728"/>
              <a:ext cx="912" cy="720"/>
            </a:xfrm>
            <a:prstGeom prst="line">
              <a:avLst/>
            </a:prstGeom>
            <a:noFill/>
            <a:ln w="19050">
              <a:solidFill>
                <a:srgbClr val="0000FF"/>
              </a:solidFill>
              <a:round/>
              <a:headEnd type="diamond" w="med" len="me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pPr>
              <a:endParaRPr lang="en-AU" sz="1350" i="1">
                <a:solidFill>
                  <a:srgbClr val="000000"/>
                </a:solidFill>
                <a:latin typeface="Arial" panose="020B0604020202020204" pitchFamily="34" charset="0"/>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3">
            <a:extLst>
              <a:ext uri="{FF2B5EF4-FFF2-40B4-BE49-F238E27FC236}">
                <a16:creationId xmlns:a16="http://schemas.microsoft.com/office/drawing/2014/main" id="{0F29A29E-3521-4356-BE2D-043BBE6CB7AD}"/>
              </a:ext>
            </a:extLst>
          </p:cNvPr>
          <p:cNvSpPr>
            <a:spLocks noGrp="1" noChangeArrowheads="1"/>
          </p:cNvSpPr>
          <p:nvPr>
            <p:ph type="body" sz="half" idx="1"/>
          </p:nvPr>
        </p:nvSpPr>
        <p:spPr>
          <a:xfrm>
            <a:off x="4010025" y="5543550"/>
            <a:ext cx="4657725" cy="857250"/>
          </a:xfrm>
        </p:spPr>
        <p:txBody>
          <a:bodyPr/>
          <a:lstStyle/>
          <a:p>
            <a:pPr eaLnBrk="1" hangingPunct="1"/>
            <a:r>
              <a:rPr lang="en-US" altLang="en-US"/>
              <a:t>Bigeye (43 cm)</a:t>
            </a:r>
          </a:p>
          <a:p>
            <a:pPr lvl="1" eaLnBrk="1" hangingPunct="1"/>
            <a:r>
              <a:rPr lang="en-US" altLang="en-US" sz="1350"/>
              <a:t>Deflated swim bladder</a:t>
            </a:r>
          </a:p>
        </p:txBody>
      </p:sp>
      <p:sp>
        <p:nvSpPr>
          <p:cNvPr id="12294" name="Rectangle 4">
            <a:extLst>
              <a:ext uri="{FF2B5EF4-FFF2-40B4-BE49-F238E27FC236}">
                <a16:creationId xmlns:a16="http://schemas.microsoft.com/office/drawing/2014/main" id="{0AB79B3A-F9E8-4DA6-908A-08CCCE933E44}"/>
              </a:ext>
            </a:extLst>
          </p:cNvPr>
          <p:cNvSpPr>
            <a:spLocks noChangeArrowheads="1"/>
          </p:cNvSpPr>
          <p:nvPr/>
        </p:nvSpPr>
        <p:spPr bwMode="auto">
          <a:xfrm>
            <a:off x="3810000" y="914400"/>
            <a:ext cx="575786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algn="l" defTabSz="685800" fontAlgn="base">
              <a:spcBef>
                <a:spcPct val="20000"/>
              </a:spcBef>
              <a:spcAft>
                <a:spcPct val="0"/>
              </a:spcAft>
              <a:buFont typeface="Wingdings" panose="05000000000000000000" pitchFamily="2" charset="2"/>
              <a:buChar char="§"/>
            </a:pPr>
            <a:r>
              <a:rPr lang="en-US" altLang="en-US" sz="1350" b="1" i="0">
                <a:solidFill>
                  <a:srgbClr val="333399"/>
                </a:solidFill>
              </a:rPr>
              <a:t>  Swim bladder morphology</a:t>
            </a:r>
            <a:endParaRPr lang="en-US" altLang="en-US" sz="1350" b="1">
              <a:solidFill>
                <a:srgbClr val="333399"/>
              </a:solidFill>
            </a:endParaRPr>
          </a:p>
        </p:txBody>
      </p:sp>
      <p:sp>
        <p:nvSpPr>
          <p:cNvPr id="12295" name="Rectangle 5">
            <a:extLst>
              <a:ext uri="{FF2B5EF4-FFF2-40B4-BE49-F238E27FC236}">
                <a16:creationId xmlns:a16="http://schemas.microsoft.com/office/drawing/2014/main" id="{1538C9D9-B699-427B-8ED3-EC62B127D86B}"/>
              </a:ext>
            </a:extLst>
          </p:cNvPr>
          <p:cNvSpPr>
            <a:spLocks noChangeArrowheads="1"/>
          </p:cNvSpPr>
          <p:nvPr/>
        </p:nvSpPr>
        <p:spPr bwMode="auto">
          <a:xfrm>
            <a:off x="3981450" y="1371600"/>
            <a:ext cx="42862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Wingdings" panose="05000000000000000000" pitchFamily="2" charset="2"/>
              <a:buChar char="Ø"/>
              <a:defRPr b="1">
                <a:solidFill>
                  <a:schemeClr val="accent2"/>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marL="257175" indent="-257175" defTabSz="685800" fontAlgn="base">
              <a:spcAft>
                <a:spcPct val="0"/>
              </a:spcAft>
            </a:pPr>
            <a:r>
              <a:rPr lang="en-US" altLang="en-US" sz="1350">
                <a:solidFill>
                  <a:srgbClr val="333399"/>
                </a:solidFill>
              </a:rPr>
              <a:t>Yellowfin (43 cm)</a:t>
            </a:r>
          </a:p>
          <a:p>
            <a:pPr marL="557213" lvl="1" indent="-214313" defTabSz="685800" fontAlgn="base">
              <a:spcAft>
                <a:spcPct val="0"/>
              </a:spcAft>
            </a:pPr>
            <a:r>
              <a:rPr lang="en-US" altLang="en-US" sz="1350">
                <a:solidFill>
                  <a:srgbClr val="000000"/>
                </a:solidFill>
              </a:rPr>
              <a:t>Inflated swim bladder</a:t>
            </a:r>
          </a:p>
          <a:p>
            <a:pPr marL="257175" indent="-257175" defTabSz="685800" fontAlgn="base">
              <a:spcAft>
                <a:spcPct val="0"/>
              </a:spcAft>
            </a:pPr>
            <a:endParaRPr lang="en-US" altLang="en-US" sz="1350" b="0">
              <a:solidFill>
                <a:srgbClr val="333399"/>
              </a:solidFill>
            </a:endParaRPr>
          </a:p>
        </p:txBody>
      </p:sp>
      <p:grpSp>
        <p:nvGrpSpPr>
          <p:cNvPr id="12296" name="Group 14">
            <a:extLst>
              <a:ext uri="{FF2B5EF4-FFF2-40B4-BE49-F238E27FC236}">
                <a16:creationId xmlns:a16="http://schemas.microsoft.com/office/drawing/2014/main" id="{A37733B3-939E-426D-91FF-813CA8D0838C}"/>
              </a:ext>
            </a:extLst>
          </p:cNvPr>
          <p:cNvGrpSpPr>
            <a:grpSpLocks/>
          </p:cNvGrpSpPr>
          <p:nvPr/>
        </p:nvGrpSpPr>
        <p:grpSpPr bwMode="auto">
          <a:xfrm>
            <a:off x="4095750" y="2343150"/>
            <a:ext cx="4057650" cy="3043238"/>
            <a:chOff x="480" y="1968"/>
            <a:chExt cx="3408" cy="2556"/>
          </a:xfrm>
        </p:grpSpPr>
        <p:pic>
          <p:nvPicPr>
            <p:cNvPr id="12297" name="Picture 11" descr="YFT BET 43 SWIMMING BLADDER">
              <a:extLst>
                <a:ext uri="{FF2B5EF4-FFF2-40B4-BE49-F238E27FC236}">
                  <a16:creationId xmlns:a16="http://schemas.microsoft.com/office/drawing/2014/main" id="{0FC937B1-79E8-4C65-8C30-E4D6402E7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 y="1968"/>
              <a:ext cx="3408" cy="25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8" name="Text Box 12">
              <a:extLst>
                <a:ext uri="{FF2B5EF4-FFF2-40B4-BE49-F238E27FC236}">
                  <a16:creationId xmlns:a16="http://schemas.microsoft.com/office/drawing/2014/main" id="{2A7A9872-7227-4742-9668-E4899C247C52}"/>
                </a:ext>
              </a:extLst>
            </p:cNvPr>
            <p:cNvSpPr txBox="1">
              <a:spLocks noChangeArrowheads="1"/>
            </p:cNvSpPr>
            <p:nvPr/>
          </p:nvSpPr>
          <p:spPr bwMode="auto">
            <a:xfrm>
              <a:off x="1035" y="2496"/>
              <a:ext cx="430" cy="25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defTabSz="685800" fontAlgn="base">
                <a:spcBef>
                  <a:spcPct val="0"/>
                </a:spcBef>
                <a:spcAft>
                  <a:spcPct val="0"/>
                </a:spcAft>
              </a:pPr>
              <a:r>
                <a:rPr lang="en-US" altLang="en-US" sz="1350" b="1" i="0">
                  <a:solidFill>
                    <a:srgbClr val="000000"/>
                  </a:solidFill>
                </a:rPr>
                <a:t>YFT</a:t>
              </a:r>
            </a:p>
          </p:txBody>
        </p:sp>
        <p:sp>
          <p:nvSpPr>
            <p:cNvPr id="12299" name="Text Box 13">
              <a:extLst>
                <a:ext uri="{FF2B5EF4-FFF2-40B4-BE49-F238E27FC236}">
                  <a16:creationId xmlns:a16="http://schemas.microsoft.com/office/drawing/2014/main" id="{690BF8A5-D605-4787-98AE-7E1AEB314D04}"/>
                </a:ext>
              </a:extLst>
            </p:cNvPr>
            <p:cNvSpPr txBox="1">
              <a:spLocks noChangeArrowheads="1"/>
            </p:cNvSpPr>
            <p:nvPr/>
          </p:nvSpPr>
          <p:spPr bwMode="auto">
            <a:xfrm>
              <a:off x="1083" y="3456"/>
              <a:ext cx="446" cy="252"/>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i="1">
                  <a:solidFill>
                    <a:schemeClr val="tx1"/>
                  </a:solidFill>
                  <a:latin typeface="Arial" panose="020B0604020202020204" pitchFamily="34" charset="0"/>
                </a:defRPr>
              </a:lvl1pPr>
              <a:lvl2pPr marL="742950" indent="-285750" algn="ctr">
                <a:defRPr i="1">
                  <a:solidFill>
                    <a:schemeClr val="tx1"/>
                  </a:solidFill>
                  <a:latin typeface="Arial" panose="020B0604020202020204" pitchFamily="34" charset="0"/>
                </a:defRPr>
              </a:lvl2pPr>
              <a:lvl3pPr marL="1143000" indent="-228600" algn="ctr">
                <a:defRPr i="1">
                  <a:solidFill>
                    <a:schemeClr val="tx1"/>
                  </a:solidFill>
                  <a:latin typeface="Arial" panose="020B0604020202020204" pitchFamily="34" charset="0"/>
                </a:defRPr>
              </a:lvl3pPr>
              <a:lvl4pPr marL="1600200" indent="-228600" algn="ctr">
                <a:defRPr i="1">
                  <a:solidFill>
                    <a:schemeClr val="tx1"/>
                  </a:solidFill>
                  <a:latin typeface="Arial" panose="020B0604020202020204" pitchFamily="34" charset="0"/>
                </a:defRPr>
              </a:lvl4pPr>
              <a:lvl5pPr marL="2057400" indent="-228600" algn="ctr">
                <a:defRPr i="1">
                  <a:solidFill>
                    <a:schemeClr val="tx1"/>
                  </a:solidFill>
                  <a:latin typeface="Arial" panose="020B0604020202020204" pitchFamily="34" charset="0"/>
                </a:defRPr>
              </a:lvl5pPr>
              <a:lvl6pPr marL="2514600" indent="-228600" algn="ctr" eaLnBrk="0" fontAlgn="base" hangingPunct="0">
                <a:spcBef>
                  <a:spcPct val="0"/>
                </a:spcBef>
                <a:spcAft>
                  <a:spcPct val="0"/>
                </a:spcAft>
                <a:defRPr i="1">
                  <a:solidFill>
                    <a:schemeClr val="tx1"/>
                  </a:solidFill>
                  <a:latin typeface="Arial" panose="020B0604020202020204" pitchFamily="34" charset="0"/>
                </a:defRPr>
              </a:lvl6pPr>
              <a:lvl7pPr marL="2971800" indent="-228600" algn="ctr" eaLnBrk="0" fontAlgn="base" hangingPunct="0">
                <a:spcBef>
                  <a:spcPct val="0"/>
                </a:spcBef>
                <a:spcAft>
                  <a:spcPct val="0"/>
                </a:spcAft>
                <a:defRPr i="1">
                  <a:solidFill>
                    <a:schemeClr val="tx1"/>
                  </a:solidFill>
                  <a:latin typeface="Arial" panose="020B0604020202020204" pitchFamily="34" charset="0"/>
                </a:defRPr>
              </a:lvl7pPr>
              <a:lvl8pPr marL="3429000" indent="-228600" algn="ctr" eaLnBrk="0" fontAlgn="base" hangingPunct="0">
                <a:spcBef>
                  <a:spcPct val="0"/>
                </a:spcBef>
                <a:spcAft>
                  <a:spcPct val="0"/>
                </a:spcAft>
                <a:defRPr i="1">
                  <a:solidFill>
                    <a:schemeClr val="tx1"/>
                  </a:solidFill>
                  <a:latin typeface="Arial" panose="020B0604020202020204" pitchFamily="34" charset="0"/>
                </a:defRPr>
              </a:lvl8pPr>
              <a:lvl9pPr marL="3886200" indent="-228600" algn="ctr" eaLnBrk="0" fontAlgn="base" hangingPunct="0">
                <a:spcBef>
                  <a:spcPct val="0"/>
                </a:spcBef>
                <a:spcAft>
                  <a:spcPct val="0"/>
                </a:spcAft>
                <a:defRPr i="1">
                  <a:solidFill>
                    <a:schemeClr val="tx1"/>
                  </a:solidFill>
                  <a:latin typeface="Arial" panose="020B0604020202020204" pitchFamily="34" charset="0"/>
                </a:defRPr>
              </a:lvl9pPr>
            </a:lstStyle>
            <a:p>
              <a:pPr defTabSz="685800" fontAlgn="base">
                <a:spcBef>
                  <a:spcPct val="0"/>
                </a:spcBef>
                <a:spcAft>
                  <a:spcPct val="0"/>
                </a:spcAft>
              </a:pPr>
              <a:r>
                <a:rPr lang="en-US" altLang="en-US" sz="1350" b="1" i="0">
                  <a:solidFill>
                    <a:srgbClr val="000000"/>
                  </a:solidFill>
                </a:rPr>
                <a:t>BET</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FBBC-2604-4A8B-B1E3-BA252C1027BC}"/>
              </a:ext>
            </a:extLst>
          </p:cNvPr>
          <p:cNvSpPr>
            <a:spLocks noGrp="1"/>
          </p:cNvSpPr>
          <p:nvPr>
            <p:ph type="title"/>
          </p:nvPr>
        </p:nvSpPr>
        <p:spPr/>
        <p:txBody>
          <a:bodyPr/>
          <a:lstStyle/>
          <a:p>
            <a:pPr algn="ctr"/>
            <a:r>
              <a:rPr lang="en-US" dirty="0"/>
              <a:t>Liver</a:t>
            </a:r>
            <a:endParaRPr lang="en-AU" dirty="0"/>
          </a:p>
        </p:txBody>
      </p:sp>
      <p:pic>
        <p:nvPicPr>
          <p:cNvPr id="4" name="Content Placeholder 3">
            <a:extLst>
              <a:ext uri="{FF2B5EF4-FFF2-40B4-BE49-F238E27FC236}">
                <a16:creationId xmlns:a16="http://schemas.microsoft.com/office/drawing/2014/main" id="{110A5120-C921-4440-BD3C-4181CBDC277A}"/>
              </a:ext>
            </a:extLst>
          </p:cNvPr>
          <p:cNvPicPr>
            <a:picLocks noGrp="1" noChangeAspect="1"/>
          </p:cNvPicPr>
          <p:nvPr>
            <p:ph idx="1"/>
          </p:nvPr>
        </p:nvPicPr>
        <p:blipFill>
          <a:blip r:embed="rId3"/>
          <a:stretch>
            <a:fillRect/>
          </a:stretch>
        </p:blipFill>
        <p:spPr>
          <a:xfrm>
            <a:off x="3704266" y="1513907"/>
            <a:ext cx="3492097" cy="5298676"/>
          </a:xfrm>
          <a:prstGeom prst="rect">
            <a:avLst/>
          </a:prstGeom>
        </p:spPr>
      </p:pic>
    </p:spTree>
    <p:extLst>
      <p:ext uri="{BB962C8B-B14F-4D97-AF65-F5344CB8AC3E}">
        <p14:creationId xmlns:p14="http://schemas.microsoft.com/office/powerpoint/2010/main" val="406705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B311-1D14-4D46-AEA8-B56D2D2DBDBC}"/>
              </a:ext>
            </a:extLst>
          </p:cNvPr>
          <p:cNvSpPr>
            <a:spLocks noGrp="1"/>
          </p:cNvSpPr>
          <p:nvPr>
            <p:ph type="title" idx="4294967295"/>
          </p:nvPr>
        </p:nvSpPr>
        <p:spPr>
          <a:xfrm>
            <a:off x="0" y="365125"/>
            <a:ext cx="10515600" cy="1325563"/>
          </a:xfrm>
        </p:spPr>
        <p:txBody>
          <a:bodyPr/>
          <a:lstStyle/>
          <a:p>
            <a:r>
              <a:rPr lang="en-US" dirty="0"/>
              <a:t>Remember</a:t>
            </a:r>
            <a:endParaRPr lang="en-AU" dirty="0"/>
          </a:p>
        </p:txBody>
      </p:sp>
      <p:sp>
        <p:nvSpPr>
          <p:cNvPr id="3" name="Content Placeholder 2">
            <a:extLst>
              <a:ext uri="{FF2B5EF4-FFF2-40B4-BE49-F238E27FC236}">
                <a16:creationId xmlns:a16="http://schemas.microsoft.com/office/drawing/2014/main" id="{356D641B-C147-4998-94B3-06AB5D97096B}"/>
              </a:ext>
            </a:extLst>
          </p:cNvPr>
          <p:cNvSpPr>
            <a:spLocks noGrp="1"/>
          </p:cNvSpPr>
          <p:nvPr>
            <p:ph sz="half" idx="4294967295"/>
          </p:nvPr>
        </p:nvSpPr>
        <p:spPr>
          <a:xfrm>
            <a:off x="0" y="1825625"/>
            <a:ext cx="11663680" cy="4351338"/>
          </a:xfrm>
        </p:spPr>
        <p:txBody>
          <a:bodyPr>
            <a:normAutofit/>
          </a:bodyPr>
          <a:lstStyle/>
          <a:p>
            <a:r>
              <a:rPr lang="en-AU" sz="3200" dirty="0"/>
              <a:t>Identifications should be based on a combination of features appropriate to the particular sample being examined – and not just a single feature. If doubt remains, the fish should be set aside and examined for internal characteristics</a:t>
            </a:r>
          </a:p>
        </p:txBody>
      </p:sp>
    </p:spTree>
    <p:extLst>
      <p:ext uri="{BB962C8B-B14F-4D97-AF65-F5344CB8AC3E}">
        <p14:creationId xmlns:p14="http://schemas.microsoft.com/office/powerpoint/2010/main" val="3566413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9CFB-E74F-4A7C-B0AA-EC0C11A7E918}"/>
              </a:ext>
            </a:extLst>
          </p:cNvPr>
          <p:cNvSpPr>
            <a:spLocks noGrp="1"/>
          </p:cNvSpPr>
          <p:nvPr>
            <p:ph type="title"/>
          </p:nvPr>
        </p:nvSpPr>
        <p:spPr/>
        <p:txBody>
          <a:bodyPr/>
          <a:lstStyle/>
          <a:p>
            <a:pPr algn="ctr"/>
            <a:r>
              <a:rPr lang="en-US" dirty="0"/>
              <a:t>Liver</a:t>
            </a:r>
            <a:endParaRPr lang="en-AU" dirty="0"/>
          </a:p>
        </p:txBody>
      </p:sp>
      <p:pic>
        <p:nvPicPr>
          <p:cNvPr id="4" name="Content Placeholder 3">
            <a:extLst>
              <a:ext uri="{FF2B5EF4-FFF2-40B4-BE49-F238E27FC236}">
                <a16:creationId xmlns:a16="http://schemas.microsoft.com/office/drawing/2014/main" id="{F0A6D4D5-9D8A-4328-B719-1FAE6828A678}"/>
              </a:ext>
            </a:extLst>
          </p:cNvPr>
          <p:cNvPicPr>
            <a:picLocks noGrp="1" noChangeAspect="1"/>
          </p:cNvPicPr>
          <p:nvPr>
            <p:ph idx="1"/>
          </p:nvPr>
        </p:nvPicPr>
        <p:blipFill>
          <a:blip r:embed="rId2"/>
          <a:stretch>
            <a:fillRect/>
          </a:stretch>
        </p:blipFill>
        <p:spPr>
          <a:xfrm>
            <a:off x="3126451" y="1430300"/>
            <a:ext cx="5642100" cy="5427700"/>
          </a:xfrm>
          <a:prstGeom prst="rect">
            <a:avLst/>
          </a:prstGeom>
        </p:spPr>
      </p:pic>
      <p:pic>
        <p:nvPicPr>
          <p:cNvPr id="5" name="Picture 4">
            <a:extLst>
              <a:ext uri="{FF2B5EF4-FFF2-40B4-BE49-F238E27FC236}">
                <a16:creationId xmlns:a16="http://schemas.microsoft.com/office/drawing/2014/main" id="{5FE55FA6-8932-4A2B-8318-1130A7493D4A}"/>
              </a:ext>
            </a:extLst>
          </p:cNvPr>
          <p:cNvPicPr>
            <a:picLocks noChangeAspect="1"/>
          </p:cNvPicPr>
          <p:nvPr/>
        </p:nvPicPr>
        <p:blipFill>
          <a:blip r:embed="rId3"/>
          <a:stretch>
            <a:fillRect/>
          </a:stretch>
        </p:blipFill>
        <p:spPr>
          <a:xfrm>
            <a:off x="8794248" y="3144349"/>
            <a:ext cx="2879146" cy="2583655"/>
          </a:xfrm>
          <a:prstGeom prst="rect">
            <a:avLst/>
          </a:prstGeom>
        </p:spPr>
      </p:pic>
    </p:spTree>
    <p:extLst>
      <p:ext uri="{BB962C8B-B14F-4D97-AF65-F5344CB8AC3E}">
        <p14:creationId xmlns:p14="http://schemas.microsoft.com/office/powerpoint/2010/main" val="1519773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B311-1D14-4D46-AEA8-B56D2D2DBDBC}"/>
              </a:ext>
            </a:extLst>
          </p:cNvPr>
          <p:cNvSpPr>
            <a:spLocks noGrp="1"/>
          </p:cNvSpPr>
          <p:nvPr>
            <p:ph type="title" idx="4294967295"/>
          </p:nvPr>
        </p:nvSpPr>
        <p:spPr>
          <a:xfrm>
            <a:off x="0" y="365125"/>
            <a:ext cx="10515600" cy="1325563"/>
          </a:xfrm>
        </p:spPr>
        <p:txBody>
          <a:bodyPr/>
          <a:lstStyle/>
          <a:p>
            <a:r>
              <a:rPr lang="en-US" dirty="0"/>
              <a:t>Remember</a:t>
            </a:r>
            <a:endParaRPr lang="en-AU" dirty="0"/>
          </a:p>
        </p:txBody>
      </p:sp>
      <p:sp>
        <p:nvSpPr>
          <p:cNvPr id="3" name="Content Placeholder 2">
            <a:extLst>
              <a:ext uri="{FF2B5EF4-FFF2-40B4-BE49-F238E27FC236}">
                <a16:creationId xmlns:a16="http://schemas.microsoft.com/office/drawing/2014/main" id="{356D641B-C147-4998-94B3-06AB5D97096B}"/>
              </a:ext>
            </a:extLst>
          </p:cNvPr>
          <p:cNvSpPr>
            <a:spLocks noGrp="1"/>
          </p:cNvSpPr>
          <p:nvPr>
            <p:ph sz="half" idx="4294967295"/>
          </p:nvPr>
        </p:nvSpPr>
        <p:spPr>
          <a:xfrm>
            <a:off x="0" y="1825625"/>
            <a:ext cx="11663680" cy="4351338"/>
          </a:xfrm>
        </p:spPr>
        <p:txBody>
          <a:bodyPr>
            <a:normAutofit/>
          </a:bodyPr>
          <a:lstStyle/>
          <a:p>
            <a:r>
              <a:rPr lang="en-AU" sz="3200" dirty="0"/>
              <a:t>Identifications should be based on a combination of features appropriate to the particular sample being examined – and not just a single feature. If doubt remains, the fish should be set aside and examined for internal characteristics</a:t>
            </a:r>
          </a:p>
        </p:txBody>
      </p:sp>
    </p:spTree>
    <p:extLst>
      <p:ext uri="{BB962C8B-B14F-4D97-AF65-F5344CB8AC3E}">
        <p14:creationId xmlns:p14="http://schemas.microsoft.com/office/powerpoint/2010/main" val="1164831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B311-1D14-4D46-AEA8-B56D2D2DBDBC}"/>
              </a:ext>
            </a:extLst>
          </p:cNvPr>
          <p:cNvSpPr>
            <a:spLocks noGrp="1"/>
          </p:cNvSpPr>
          <p:nvPr>
            <p:ph type="title" idx="4294967295"/>
          </p:nvPr>
        </p:nvSpPr>
        <p:spPr>
          <a:xfrm>
            <a:off x="0" y="365125"/>
            <a:ext cx="10515600" cy="1325563"/>
          </a:xfrm>
        </p:spPr>
        <p:txBody>
          <a:bodyPr/>
          <a:lstStyle/>
          <a:p>
            <a:r>
              <a:rPr lang="en-US" dirty="0"/>
              <a:t>Remember</a:t>
            </a:r>
            <a:endParaRPr lang="en-AU" dirty="0"/>
          </a:p>
        </p:txBody>
      </p:sp>
      <p:sp>
        <p:nvSpPr>
          <p:cNvPr id="3" name="Content Placeholder 2">
            <a:extLst>
              <a:ext uri="{FF2B5EF4-FFF2-40B4-BE49-F238E27FC236}">
                <a16:creationId xmlns:a16="http://schemas.microsoft.com/office/drawing/2014/main" id="{356D641B-C147-4998-94B3-06AB5D97096B}"/>
              </a:ext>
            </a:extLst>
          </p:cNvPr>
          <p:cNvSpPr>
            <a:spLocks noGrp="1"/>
          </p:cNvSpPr>
          <p:nvPr>
            <p:ph sz="half" idx="4294967295"/>
          </p:nvPr>
        </p:nvSpPr>
        <p:spPr>
          <a:xfrm>
            <a:off x="0" y="1825625"/>
            <a:ext cx="11663680" cy="4351338"/>
          </a:xfrm>
        </p:spPr>
        <p:txBody>
          <a:bodyPr>
            <a:normAutofit/>
          </a:bodyPr>
          <a:lstStyle/>
          <a:p>
            <a:r>
              <a:rPr lang="en-AU" sz="3200" dirty="0"/>
              <a:t>Identifications should be based on a combination of features appropriate to the particular sample being examined – and not just a single feature. If doubt remains, the fish should be set aside and examined for internal characteristics</a:t>
            </a:r>
          </a:p>
        </p:txBody>
      </p:sp>
    </p:spTree>
    <p:extLst>
      <p:ext uri="{BB962C8B-B14F-4D97-AF65-F5344CB8AC3E}">
        <p14:creationId xmlns:p14="http://schemas.microsoft.com/office/powerpoint/2010/main" val="3030050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85C01-FAEB-4E10-9958-97F30E71F8B0}"/>
              </a:ext>
            </a:extLst>
          </p:cNvPr>
          <p:cNvPicPr>
            <a:picLocks noChangeAspect="1"/>
          </p:cNvPicPr>
          <p:nvPr/>
        </p:nvPicPr>
        <p:blipFill>
          <a:blip r:embed="rId3"/>
          <a:stretch>
            <a:fillRect/>
          </a:stretch>
        </p:blipFill>
        <p:spPr>
          <a:xfrm>
            <a:off x="0" y="0"/>
            <a:ext cx="12192000" cy="7071360"/>
          </a:xfrm>
          <a:prstGeom prst="rect">
            <a:avLst/>
          </a:prstGeom>
        </p:spPr>
      </p:pic>
    </p:spTree>
    <p:extLst>
      <p:ext uri="{BB962C8B-B14F-4D97-AF65-F5344CB8AC3E}">
        <p14:creationId xmlns:p14="http://schemas.microsoft.com/office/powerpoint/2010/main" val="870817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658E1-E2AE-4914-B415-99767F289D12}"/>
              </a:ext>
            </a:extLst>
          </p:cNvPr>
          <p:cNvSpPr>
            <a:spLocks noGrp="1"/>
          </p:cNvSpPr>
          <p:nvPr>
            <p:ph type="title"/>
          </p:nvPr>
        </p:nvSpPr>
        <p:spPr/>
        <p:txBody>
          <a:bodyPr/>
          <a:lstStyle/>
          <a:p>
            <a:r>
              <a:rPr lang="en-US" dirty="0"/>
              <a:t>YFT and BET 30 - 45 cm</a:t>
            </a:r>
            <a:endParaRPr lang="en-AU" dirty="0"/>
          </a:p>
        </p:txBody>
      </p:sp>
      <p:sp>
        <p:nvSpPr>
          <p:cNvPr id="3" name="Footer Placeholder 2">
            <a:extLst>
              <a:ext uri="{FF2B5EF4-FFF2-40B4-BE49-F238E27FC236}">
                <a16:creationId xmlns:a16="http://schemas.microsoft.com/office/drawing/2014/main" id="{40FCA7AA-76ED-4E1A-92A0-AEA3CC21B126}"/>
              </a:ext>
            </a:extLst>
          </p:cNvPr>
          <p:cNvSpPr>
            <a:spLocks noGrp="1"/>
          </p:cNvSpPr>
          <p:nvPr>
            <p:ph type="ftr" sz="quarter" idx="11"/>
          </p:nvPr>
        </p:nvSpPr>
        <p:spPr/>
        <p:txBody>
          <a:bodyPr/>
          <a:lstStyle/>
          <a:p>
            <a:pPr>
              <a:defRPr/>
            </a:pPr>
            <a:r>
              <a:rPr lang="en-US" altLang="en-US"/>
              <a:t>v6: July 2006</a:t>
            </a:r>
          </a:p>
        </p:txBody>
      </p:sp>
      <p:sp>
        <p:nvSpPr>
          <p:cNvPr id="4" name="Slide Number Placeholder 3">
            <a:extLst>
              <a:ext uri="{FF2B5EF4-FFF2-40B4-BE49-F238E27FC236}">
                <a16:creationId xmlns:a16="http://schemas.microsoft.com/office/drawing/2014/main" id="{6F1FDA25-7F3E-4A0B-9F29-AD0DEEC15A11}"/>
              </a:ext>
            </a:extLst>
          </p:cNvPr>
          <p:cNvSpPr>
            <a:spLocks noGrp="1"/>
          </p:cNvSpPr>
          <p:nvPr>
            <p:ph type="sldNum" sz="quarter" idx="12"/>
          </p:nvPr>
        </p:nvSpPr>
        <p:spPr/>
        <p:txBody>
          <a:bodyPr/>
          <a:lstStyle/>
          <a:p>
            <a:fld id="{58C832DC-D690-484C-8B97-B41039EA462F}" type="slidenum">
              <a:rPr lang="en-US" altLang="en-US" smtClean="0"/>
              <a:pPr/>
              <a:t>5</a:t>
            </a:fld>
            <a:endParaRPr lang="en-US" altLang="en-US"/>
          </a:p>
        </p:txBody>
      </p:sp>
      <p:pic>
        <p:nvPicPr>
          <p:cNvPr id="5" name="Picture 4">
            <a:extLst>
              <a:ext uri="{FF2B5EF4-FFF2-40B4-BE49-F238E27FC236}">
                <a16:creationId xmlns:a16="http://schemas.microsoft.com/office/drawing/2014/main" id="{7C1695CA-A168-43ED-BD39-DAF987A6EE75}"/>
              </a:ext>
            </a:extLst>
          </p:cNvPr>
          <p:cNvPicPr>
            <a:picLocks noChangeAspect="1"/>
          </p:cNvPicPr>
          <p:nvPr/>
        </p:nvPicPr>
        <p:blipFill>
          <a:blip r:embed="rId2"/>
          <a:stretch>
            <a:fillRect/>
          </a:stretch>
        </p:blipFill>
        <p:spPr>
          <a:xfrm>
            <a:off x="715786" y="2316540"/>
            <a:ext cx="4980952" cy="2142857"/>
          </a:xfrm>
          <a:prstGeom prst="rect">
            <a:avLst/>
          </a:prstGeom>
        </p:spPr>
      </p:pic>
      <p:pic>
        <p:nvPicPr>
          <p:cNvPr id="6" name="Picture 5">
            <a:extLst>
              <a:ext uri="{FF2B5EF4-FFF2-40B4-BE49-F238E27FC236}">
                <a16:creationId xmlns:a16="http://schemas.microsoft.com/office/drawing/2014/main" id="{5A50035E-0DFF-43B6-A712-D3D45E29256E}"/>
              </a:ext>
            </a:extLst>
          </p:cNvPr>
          <p:cNvPicPr>
            <a:picLocks noChangeAspect="1"/>
          </p:cNvPicPr>
          <p:nvPr/>
        </p:nvPicPr>
        <p:blipFill>
          <a:blip r:embed="rId3"/>
          <a:stretch>
            <a:fillRect/>
          </a:stretch>
        </p:blipFill>
        <p:spPr>
          <a:xfrm>
            <a:off x="5745485" y="2319476"/>
            <a:ext cx="5171429" cy="2219048"/>
          </a:xfrm>
          <a:prstGeom prst="rect">
            <a:avLst/>
          </a:prstGeom>
        </p:spPr>
      </p:pic>
    </p:spTree>
    <p:extLst>
      <p:ext uri="{BB962C8B-B14F-4D97-AF65-F5344CB8AC3E}">
        <p14:creationId xmlns:p14="http://schemas.microsoft.com/office/powerpoint/2010/main" val="3235976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BB033C-B26A-4E19-B2F2-E0C115F516CE}"/>
              </a:ext>
            </a:extLst>
          </p:cNvPr>
          <p:cNvSpPr>
            <a:spLocks noGrp="1"/>
          </p:cNvSpPr>
          <p:nvPr>
            <p:ph type="title"/>
          </p:nvPr>
        </p:nvSpPr>
        <p:spPr/>
        <p:txBody>
          <a:bodyPr/>
          <a:lstStyle/>
          <a:p>
            <a:r>
              <a:rPr lang="en-US" dirty="0"/>
              <a:t>YFT and BET 46 -110 cm</a:t>
            </a:r>
            <a:endParaRPr lang="en-AU" dirty="0"/>
          </a:p>
        </p:txBody>
      </p:sp>
      <p:pic>
        <p:nvPicPr>
          <p:cNvPr id="3" name="Picture 2">
            <a:extLst>
              <a:ext uri="{FF2B5EF4-FFF2-40B4-BE49-F238E27FC236}">
                <a16:creationId xmlns:a16="http://schemas.microsoft.com/office/drawing/2014/main" id="{284EE0A9-41A6-49A9-85F5-7C7A0CAA04A9}"/>
              </a:ext>
            </a:extLst>
          </p:cNvPr>
          <p:cNvPicPr>
            <a:picLocks noChangeAspect="1"/>
          </p:cNvPicPr>
          <p:nvPr/>
        </p:nvPicPr>
        <p:blipFill>
          <a:blip r:embed="rId2"/>
          <a:stretch>
            <a:fillRect/>
          </a:stretch>
        </p:blipFill>
        <p:spPr>
          <a:xfrm>
            <a:off x="66230" y="2120466"/>
            <a:ext cx="5495238" cy="2314286"/>
          </a:xfrm>
          <a:prstGeom prst="rect">
            <a:avLst/>
          </a:prstGeom>
        </p:spPr>
      </p:pic>
      <p:pic>
        <p:nvPicPr>
          <p:cNvPr id="5" name="Picture 4">
            <a:extLst>
              <a:ext uri="{FF2B5EF4-FFF2-40B4-BE49-F238E27FC236}">
                <a16:creationId xmlns:a16="http://schemas.microsoft.com/office/drawing/2014/main" id="{1EB0B223-E49D-4A80-8180-68819DB84D2E}"/>
              </a:ext>
            </a:extLst>
          </p:cNvPr>
          <p:cNvPicPr>
            <a:picLocks noChangeAspect="1"/>
          </p:cNvPicPr>
          <p:nvPr/>
        </p:nvPicPr>
        <p:blipFill>
          <a:blip r:embed="rId3"/>
          <a:stretch>
            <a:fillRect/>
          </a:stretch>
        </p:blipFill>
        <p:spPr>
          <a:xfrm>
            <a:off x="6188471" y="1968085"/>
            <a:ext cx="5495238" cy="2466667"/>
          </a:xfrm>
          <a:prstGeom prst="rect">
            <a:avLst/>
          </a:prstGeom>
        </p:spPr>
      </p:pic>
    </p:spTree>
    <p:extLst>
      <p:ext uri="{BB962C8B-B14F-4D97-AF65-F5344CB8AC3E}">
        <p14:creationId xmlns:p14="http://schemas.microsoft.com/office/powerpoint/2010/main" val="106155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164D51-7CEA-43EA-8F6E-069AD37CF69A}"/>
              </a:ext>
            </a:extLst>
          </p:cNvPr>
          <p:cNvSpPr>
            <a:spLocks noGrp="1"/>
          </p:cNvSpPr>
          <p:nvPr>
            <p:ph type="title"/>
          </p:nvPr>
        </p:nvSpPr>
        <p:spPr/>
        <p:txBody>
          <a:bodyPr/>
          <a:lstStyle/>
          <a:p>
            <a:r>
              <a:rPr lang="en-US" dirty="0"/>
              <a:t>YFT &gt; 110 cm</a:t>
            </a:r>
            <a:endParaRPr lang="en-AU" dirty="0"/>
          </a:p>
        </p:txBody>
      </p:sp>
      <p:pic>
        <p:nvPicPr>
          <p:cNvPr id="3" name="Picture 2">
            <a:extLst>
              <a:ext uri="{FF2B5EF4-FFF2-40B4-BE49-F238E27FC236}">
                <a16:creationId xmlns:a16="http://schemas.microsoft.com/office/drawing/2014/main" id="{90F2D729-6D85-4056-82D6-7A3A8F3ECE48}"/>
              </a:ext>
            </a:extLst>
          </p:cNvPr>
          <p:cNvPicPr>
            <a:picLocks noChangeAspect="1"/>
          </p:cNvPicPr>
          <p:nvPr/>
        </p:nvPicPr>
        <p:blipFill>
          <a:blip r:embed="rId2"/>
          <a:stretch>
            <a:fillRect/>
          </a:stretch>
        </p:blipFill>
        <p:spPr>
          <a:xfrm>
            <a:off x="759476" y="2479454"/>
            <a:ext cx="5800000" cy="2371429"/>
          </a:xfrm>
          <a:prstGeom prst="rect">
            <a:avLst/>
          </a:prstGeom>
        </p:spPr>
      </p:pic>
      <p:pic>
        <p:nvPicPr>
          <p:cNvPr id="4" name="Picture 3">
            <a:extLst>
              <a:ext uri="{FF2B5EF4-FFF2-40B4-BE49-F238E27FC236}">
                <a16:creationId xmlns:a16="http://schemas.microsoft.com/office/drawing/2014/main" id="{971CF7AB-73BA-490D-8236-A777EA3AB04A}"/>
              </a:ext>
            </a:extLst>
          </p:cNvPr>
          <p:cNvPicPr>
            <a:picLocks noChangeAspect="1"/>
          </p:cNvPicPr>
          <p:nvPr/>
        </p:nvPicPr>
        <p:blipFill>
          <a:blip r:embed="rId3"/>
          <a:stretch>
            <a:fillRect/>
          </a:stretch>
        </p:blipFill>
        <p:spPr>
          <a:xfrm>
            <a:off x="6544381" y="2479454"/>
            <a:ext cx="5647619" cy="2457143"/>
          </a:xfrm>
          <a:prstGeom prst="rect">
            <a:avLst/>
          </a:prstGeom>
        </p:spPr>
      </p:pic>
    </p:spTree>
    <p:extLst>
      <p:ext uri="{BB962C8B-B14F-4D97-AF65-F5344CB8AC3E}">
        <p14:creationId xmlns:p14="http://schemas.microsoft.com/office/powerpoint/2010/main" val="825492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fish on a blanket&#10;&#10;Description automatically generated with low confidence">
            <a:extLst>
              <a:ext uri="{FF2B5EF4-FFF2-40B4-BE49-F238E27FC236}">
                <a16:creationId xmlns:a16="http://schemas.microsoft.com/office/drawing/2014/main" id="{65A0226C-33E0-430C-AC4B-2D8801D7AF38}"/>
              </a:ext>
            </a:extLst>
          </p:cNvPr>
          <p:cNvPicPr>
            <a:picLocks noGrp="1" noChangeAspect="1"/>
          </p:cNvPicPr>
          <p:nvPr>
            <p:ph idx="4294967295"/>
          </p:nvPr>
        </p:nvPicPr>
        <p:blipFill rotWithShape="1">
          <a:blip r:embed="rId3"/>
          <a:srcRect l="905" r="1743" b="-1"/>
          <a:stretch/>
        </p:blipFill>
        <p:spPr>
          <a:xfrm>
            <a:off x="0" y="1588"/>
            <a:ext cx="12192000" cy="6856412"/>
          </a:xfrm>
          <a:prstGeom prst="rect">
            <a:avLst/>
          </a:prstGeom>
        </p:spPr>
      </p:pic>
    </p:spTree>
    <p:extLst>
      <p:ext uri="{BB962C8B-B14F-4D97-AF65-F5344CB8AC3E}">
        <p14:creationId xmlns:p14="http://schemas.microsoft.com/office/powerpoint/2010/main" val="386198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208E-2A2A-4ED1-BECD-246E68849B4E}"/>
              </a:ext>
            </a:extLst>
          </p:cNvPr>
          <p:cNvSpPr>
            <a:spLocks noGrp="1"/>
          </p:cNvSpPr>
          <p:nvPr>
            <p:ph type="title"/>
          </p:nvPr>
        </p:nvSpPr>
        <p:spPr/>
        <p:txBody>
          <a:bodyPr/>
          <a:lstStyle/>
          <a:p>
            <a:endParaRPr lang="en-AU"/>
          </a:p>
        </p:txBody>
      </p:sp>
      <p:pic>
        <p:nvPicPr>
          <p:cNvPr id="3" name="Picture 2">
            <a:extLst>
              <a:ext uri="{FF2B5EF4-FFF2-40B4-BE49-F238E27FC236}">
                <a16:creationId xmlns:a16="http://schemas.microsoft.com/office/drawing/2014/main" id="{1117501E-973B-4CAC-8E90-572E2A2E19FD}"/>
              </a:ext>
            </a:extLst>
          </p:cNvPr>
          <p:cNvPicPr>
            <a:picLocks noChangeAspect="1"/>
          </p:cNvPicPr>
          <p:nvPr/>
        </p:nvPicPr>
        <p:blipFill>
          <a:blip r:embed="rId3"/>
          <a:stretch>
            <a:fillRect/>
          </a:stretch>
        </p:blipFill>
        <p:spPr>
          <a:xfrm>
            <a:off x="1559315" y="1718924"/>
            <a:ext cx="8702536" cy="5139076"/>
          </a:xfrm>
          <a:prstGeom prst="rect">
            <a:avLst/>
          </a:prstGeom>
        </p:spPr>
      </p:pic>
    </p:spTree>
    <p:extLst>
      <p:ext uri="{BB962C8B-B14F-4D97-AF65-F5344CB8AC3E}">
        <p14:creationId xmlns:p14="http://schemas.microsoft.com/office/powerpoint/2010/main" val="29957423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1"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1"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2834</TotalTime>
  <Words>621</Words>
  <Application>Microsoft Office PowerPoint</Application>
  <PresentationFormat>Widescreen</PresentationFormat>
  <Paragraphs>98</Paragraphs>
  <Slides>32</Slides>
  <Notes>22</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Default Design</vt:lpstr>
      <vt:lpstr>Perform observer duties </vt:lpstr>
      <vt:lpstr>BET &amp; YFT Features </vt:lpstr>
      <vt:lpstr>Remember</vt:lpstr>
      <vt:lpstr>PowerPoint Presentation</vt:lpstr>
      <vt:lpstr>YFT and BET 30 - 45 cm</vt:lpstr>
      <vt:lpstr>YFT and BET 46 -110 cm</vt:lpstr>
      <vt:lpstr>YFT &gt; 110 cm</vt:lpstr>
      <vt:lpstr>PowerPoint Presentation</vt:lpstr>
      <vt:lpstr>PowerPoint Presentation</vt:lpstr>
      <vt:lpstr>PowerPoint Presentation</vt:lpstr>
      <vt:lpstr>PowerPoint Presentation</vt:lpstr>
      <vt:lpstr>PowerPoint Presentation</vt:lpstr>
      <vt:lpstr>PowerPoint Presentation</vt:lpstr>
      <vt:lpstr> length 45 centimeters </vt:lpstr>
      <vt:lpstr>Length 45 cm</vt:lpstr>
      <vt:lpstr>YFT and BET Head size</vt:lpstr>
      <vt:lpstr>YFT and BET Finlets</vt:lpstr>
      <vt:lpstr>PowerPoint Presentation</vt:lpstr>
      <vt:lpstr>YFT and BET finlets</vt:lpstr>
      <vt:lpstr>PowerPoint Presentation</vt:lpstr>
      <vt:lpstr>PowerPoint Presentation</vt:lpstr>
      <vt:lpstr>Pectoral fins BET 60-100 cm</vt:lpstr>
      <vt:lpstr>Pectoral fins YFT and BET 90</vt:lpstr>
      <vt:lpstr>Frozen </vt:lpstr>
      <vt:lpstr>Frozen </vt:lpstr>
      <vt:lpstr>Frozen</vt:lpstr>
      <vt:lpstr>Internal Characteristics – ideal  </vt:lpstr>
      <vt:lpstr>PowerPoint Presentation</vt:lpstr>
      <vt:lpstr>Liver</vt:lpstr>
      <vt:lpstr>Liver</vt:lpstr>
      <vt:lpstr>Remember</vt:lpstr>
      <vt:lpstr>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 &amp; YFT Features and characteristics</dc:title>
  <dc:creator>Siosifa Fukofuka</dc:creator>
  <cp:lastModifiedBy>Siosifa Fukofuka</cp:lastModifiedBy>
  <cp:revision>13</cp:revision>
  <dcterms:created xsi:type="dcterms:W3CDTF">2021-08-23T23:24:39Z</dcterms:created>
  <dcterms:modified xsi:type="dcterms:W3CDTF">2021-09-01T21:23:03Z</dcterms:modified>
</cp:coreProperties>
</file>