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12C1-0AC0-4C7D-9274-762A827A2960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2327-665B-4949-B46D-306DC7102C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467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12C1-0AC0-4C7D-9274-762A827A2960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2327-665B-4949-B46D-306DC7102C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918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12C1-0AC0-4C7D-9274-762A827A2960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2327-665B-4949-B46D-306DC7102C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625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12C1-0AC0-4C7D-9274-762A827A2960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2327-665B-4949-B46D-306DC7102C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48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12C1-0AC0-4C7D-9274-762A827A2960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2327-665B-4949-B46D-306DC7102C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64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12C1-0AC0-4C7D-9274-762A827A2960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2327-665B-4949-B46D-306DC7102C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872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12C1-0AC0-4C7D-9274-762A827A2960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2327-665B-4949-B46D-306DC7102C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160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12C1-0AC0-4C7D-9274-762A827A2960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2327-665B-4949-B46D-306DC7102C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832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12C1-0AC0-4C7D-9274-762A827A2960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2327-665B-4949-B46D-306DC7102C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8785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12C1-0AC0-4C7D-9274-762A827A2960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2327-665B-4949-B46D-306DC7102C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121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12C1-0AC0-4C7D-9274-762A827A2960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82327-665B-4949-B46D-306DC7102C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272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812C1-0AC0-4C7D-9274-762A827A2960}" type="datetimeFigureOut">
              <a:rPr lang="en-AU" smtClean="0"/>
              <a:t>16/11/2020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82327-665B-4949-B46D-306DC7102C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263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Turtle (green turtle)</a:t>
            </a:r>
            <a:endParaRPr lang="en-AU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1" y="1690688"/>
            <a:ext cx="6867716" cy="5150787"/>
          </a:xfrm>
        </p:spPr>
      </p:pic>
    </p:spTree>
    <p:extLst>
      <p:ext uri="{BB962C8B-B14F-4D97-AF65-F5344CB8AC3E}">
        <p14:creationId xmlns:p14="http://schemas.microsoft.com/office/powerpoint/2010/main" val="24791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Turtle - Carapace</a:t>
            </a:r>
            <a:endParaRPr lang="en-AU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1" y="1690688"/>
            <a:ext cx="6867716" cy="5150787"/>
          </a:xfrm>
        </p:spPr>
      </p:pic>
      <p:sp>
        <p:nvSpPr>
          <p:cNvPr id="5" name="Freeform 4"/>
          <p:cNvSpPr/>
          <p:nvPr/>
        </p:nvSpPr>
        <p:spPr>
          <a:xfrm>
            <a:off x="4027055" y="2724728"/>
            <a:ext cx="3537527" cy="2890982"/>
          </a:xfrm>
          <a:custGeom>
            <a:avLst/>
            <a:gdLst>
              <a:gd name="connsiteX0" fmla="*/ 3380509 w 3537527"/>
              <a:gd name="connsiteY0" fmla="*/ 951346 h 2964873"/>
              <a:gd name="connsiteX1" fmla="*/ 3325090 w 3537527"/>
              <a:gd name="connsiteY1" fmla="*/ 849746 h 2964873"/>
              <a:gd name="connsiteX2" fmla="*/ 3297381 w 3537527"/>
              <a:gd name="connsiteY2" fmla="*/ 831273 h 2964873"/>
              <a:gd name="connsiteX3" fmla="*/ 3278909 w 3537527"/>
              <a:gd name="connsiteY3" fmla="*/ 803564 h 2964873"/>
              <a:gd name="connsiteX4" fmla="*/ 3251200 w 3537527"/>
              <a:gd name="connsiteY4" fmla="*/ 794328 h 2964873"/>
              <a:gd name="connsiteX5" fmla="*/ 3241963 w 3537527"/>
              <a:gd name="connsiteY5" fmla="*/ 766618 h 2964873"/>
              <a:gd name="connsiteX6" fmla="*/ 3205018 w 3537527"/>
              <a:gd name="connsiteY6" fmla="*/ 711200 h 2964873"/>
              <a:gd name="connsiteX7" fmla="*/ 3195781 w 3537527"/>
              <a:gd name="connsiteY7" fmla="*/ 683491 h 2964873"/>
              <a:gd name="connsiteX8" fmla="*/ 3168072 w 3537527"/>
              <a:gd name="connsiteY8" fmla="*/ 665018 h 2964873"/>
              <a:gd name="connsiteX9" fmla="*/ 3103418 w 3537527"/>
              <a:gd name="connsiteY9" fmla="*/ 591128 h 2964873"/>
              <a:gd name="connsiteX10" fmla="*/ 3084945 w 3537527"/>
              <a:gd name="connsiteY10" fmla="*/ 563418 h 2964873"/>
              <a:gd name="connsiteX11" fmla="*/ 3075709 w 3537527"/>
              <a:gd name="connsiteY11" fmla="*/ 535709 h 2964873"/>
              <a:gd name="connsiteX12" fmla="*/ 3048000 w 3537527"/>
              <a:gd name="connsiteY12" fmla="*/ 508000 h 2964873"/>
              <a:gd name="connsiteX13" fmla="*/ 3011054 w 3537527"/>
              <a:gd name="connsiteY13" fmla="*/ 452582 h 2964873"/>
              <a:gd name="connsiteX14" fmla="*/ 2955636 w 3537527"/>
              <a:gd name="connsiteY14" fmla="*/ 415637 h 2964873"/>
              <a:gd name="connsiteX15" fmla="*/ 2900218 w 3537527"/>
              <a:gd name="connsiteY15" fmla="*/ 369455 h 2964873"/>
              <a:gd name="connsiteX16" fmla="*/ 2872509 w 3537527"/>
              <a:gd name="connsiteY16" fmla="*/ 360218 h 2964873"/>
              <a:gd name="connsiteX17" fmla="*/ 2854036 w 3537527"/>
              <a:gd name="connsiteY17" fmla="*/ 332509 h 2964873"/>
              <a:gd name="connsiteX18" fmla="*/ 2789381 w 3537527"/>
              <a:gd name="connsiteY18" fmla="*/ 304800 h 2964873"/>
              <a:gd name="connsiteX19" fmla="*/ 2706254 w 3537527"/>
              <a:gd name="connsiteY19" fmla="*/ 258618 h 2964873"/>
              <a:gd name="connsiteX20" fmla="*/ 2632363 w 3537527"/>
              <a:gd name="connsiteY20" fmla="*/ 203200 h 2964873"/>
              <a:gd name="connsiteX21" fmla="*/ 2595418 w 3537527"/>
              <a:gd name="connsiteY21" fmla="*/ 193964 h 2964873"/>
              <a:gd name="connsiteX22" fmla="*/ 2567709 w 3537527"/>
              <a:gd name="connsiteY22" fmla="*/ 184728 h 2964873"/>
              <a:gd name="connsiteX23" fmla="*/ 2512290 w 3537527"/>
              <a:gd name="connsiteY23" fmla="*/ 175491 h 2964873"/>
              <a:gd name="connsiteX24" fmla="*/ 2456872 w 3537527"/>
              <a:gd name="connsiteY24" fmla="*/ 157018 h 2964873"/>
              <a:gd name="connsiteX25" fmla="*/ 2419927 w 3537527"/>
              <a:gd name="connsiteY25" fmla="*/ 147782 h 2964873"/>
              <a:gd name="connsiteX26" fmla="*/ 2392218 w 3537527"/>
              <a:gd name="connsiteY26" fmla="*/ 138546 h 2964873"/>
              <a:gd name="connsiteX27" fmla="*/ 2253672 w 3537527"/>
              <a:gd name="connsiteY27" fmla="*/ 129309 h 2964873"/>
              <a:gd name="connsiteX28" fmla="*/ 2096654 w 3537527"/>
              <a:gd name="connsiteY28" fmla="*/ 110837 h 2964873"/>
              <a:gd name="connsiteX29" fmla="*/ 2041236 w 3537527"/>
              <a:gd name="connsiteY29" fmla="*/ 92364 h 2964873"/>
              <a:gd name="connsiteX30" fmla="*/ 2013527 w 3537527"/>
              <a:gd name="connsiteY30" fmla="*/ 83128 h 2964873"/>
              <a:gd name="connsiteX31" fmla="*/ 1958109 w 3537527"/>
              <a:gd name="connsiteY31" fmla="*/ 46182 h 2964873"/>
              <a:gd name="connsiteX32" fmla="*/ 1921163 w 3537527"/>
              <a:gd name="connsiteY32" fmla="*/ 36946 h 2964873"/>
              <a:gd name="connsiteX33" fmla="*/ 1893454 w 3537527"/>
              <a:gd name="connsiteY33" fmla="*/ 27709 h 2964873"/>
              <a:gd name="connsiteX34" fmla="*/ 1773381 w 3537527"/>
              <a:gd name="connsiteY34" fmla="*/ 0 h 2964873"/>
              <a:gd name="connsiteX35" fmla="*/ 1653309 w 3537527"/>
              <a:gd name="connsiteY35" fmla="*/ 9237 h 2964873"/>
              <a:gd name="connsiteX36" fmla="*/ 1625600 w 3537527"/>
              <a:gd name="connsiteY36" fmla="*/ 18473 h 2964873"/>
              <a:gd name="connsiteX37" fmla="*/ 1588654 w 3537527"/>
              <a:gd name="connsiteY37" fmla="*/ 27709 h 2964873"/>
              <a:gd name="connsiteX38" fmla="*/ 1533236 w 3537527"/>
              <a:gd name="connsiteY38" fmla="*/ 46182 h 2964873"/>
              <a:gd name="connsiteX39" fmla="*/ 1505527 w 3537527"/>
              <a:gd name="connsiteY39" fmla="*/ 55418 h 2964873"/>
              <a:gd name="connsiteX40" fmla="*/ 1477818 w 3537527"/>
              <a:gd name="connsiteY40" fmla="*/ 73891 h 2964873"/>
              <a:gd name="connsiteX41" fmla="*/ 1450109 w 3537527"/>
              <a:gd name="connsiteY41" fmla="*/ 83128 h 2964873"/>
              <a:gd name="connsiteX42" fmla="*/ 1366981 w 3537527"/>
              <a:gd name="connsiteY42" fmla="*/ 129309 h 2964873"/>
              <a:gd name="connsiteX43" fmla="*/ 1311563 w 3537527"/>
              <a:gd name="connsiteY43" fmla="*/ 175491 h 2964873"/>
              <a:gd name="connsiteX44" fmla="*/ 1256145 w 3537527"/>
              <a:gd name="connsiteY44" fmla="*/ 193964 h 2964873"/>
              <a:gd name="connsiteX45" fmla="*/ 1200727 w 3537527"/>
              <a:gd name="connsiteY45" fmla="*/ 221673 h 2964873"/>
              <a:gd name="connsiteX46" fmla="*/ 1163781 w 3537527"/>
              <a:gd name="connsiteY46" fmla="*/ 240146 h 2964873"/>
              <a:gd name="connsiteX47" fmla="*/ 1108363 w 3537527"/>
              <a:gd name="connsiteY47" fmla="*/ 258618 h 2964873"/>
              <a:gd name="connsiteX48" fmla="*/ 1080654 w 3537527"/>
              <a:gd name="connsiteY48" fmla="*/ 267855 h 2964873"/>
              <a:gd name="connsiteX49" fmla="*/ 969818 w 3537527"/>
              <a:gd name="connsiteY49" fmla="*/ 341746 h 2964873"/>
              <a:gd name="connsiteX50" fmla="*/ 942109 w 3537527"/>
              <a:gd name="connsiteY50" fmla="*/ 360218 h 2964873"/>
              <a:gd name="connsiteX51" fmla="*/ 914400 w 3537527"/>
              <a:gd name="connsiteY51" fmla="*/ 378691 h 2964873"/>
              <a:gd name="connsiteX52" fmla="*/ 877454 w 3537527"/>
              <a:gd name="connsiteY52" fmla="*/ 397164 h 2964873"/>
              <a:gd name="connsiteX53" fmla="*/ 822036 w 3537527"/>
              <a:gd name="connsiteY53" fmla="*/ 434109 h 2964873"/>
              <a:gd name="connsiteX54" fmla="*/ 794327 w 3537527"/>
              <a:gd name="connsiteY54" fmla="*/ 452582 h 2964873"/>
              <a:gd name="connsiteX55" fmla="*/ 757381 w 3537527"/>
              <a:gd name="connsiteY55" fmla="*/ 461818 h 2964873"/>
              <a:gd name="connsiteX56" fmla="*/ 720436 w 3537527"/>
              <a:gd name="connsiteY56" fmla="*/ 480291 h 2964873"/>
              <a:gd name="connsiteX57" fmla="*/ 692727 w 3537527"/>
              <a:gd name="connsiteY57" fmla="*/ 498764 h 2964873"/>
              <a:gd name="connsiteX58" fmla="*/ 665018 w 3537527"/>
              <a:gd name="connsiteY58" fmla="*/ 508000 h 2964873"/>
              <a:gd name="connsiteX59" fmla="*/ 609600 w 3537527"/>
              <a:gd name="connsiteY59" fmla="*/ 544946 h 2964873"/>
              <a:gd name="connsiteX60" fmla="*/ 581890 w 3537527"/>
              <a:gd name="connsiteY60" fmla="*/ 563418 h 2964873"/>
              <a:gd name="connsiteX61" fmla="*/ 554181 w 3537527"/>
              <a:gd name="connsiteY61" fmla="*/ 572655 h 2964873"/>
              <a:gd name="connsiteX62" fmla="*/ 508000 w 3537527"/>
              <a:gd name="connsiteY62" fmla="*/ 609600 h 2964873"/>
              <a:gd name="connsiteX63" fmla="*/ 489527 w 3537527"/>
              <a:gd name="connsiteY63" fmla="*/ 637309 h 2964873"/>
              <a:gd name="connsiteX64" fmla="*/ 480290 w 3537527"/>
              <a:gd name="connsiteY64" fmla="*/ 665018 h 2964873"/>
              <a:gd name="connsiteX65" fmla="*/ 452581 w 3537527"/>
              <a:gd name="connsiteY65" fmla="*/ 674255 h 2964873"/>
              <a:gd name="connsiteX66" fmla="*/ 387927 w 3537527"/>
              <a:gd name="connsiteY66" fmla="*/ 748146 h 2964873"/>
              <a:gd name="connsiteX67" fmla="*/ 350981 w 3537527"/>
              <a:gd name="connsiteY67" fmla="*/ 794328 h 2964873"/>
              <a:gd name="connsiteX68" fmla="*/ 332509 w 3537527"/>
              <a:gd name="connsiteY68" fmla="*/ 831273 h 2964873"/>
              <a:gd name="connsiteX69" fmla="*/ 323272 w 3537527"/>
              <a:gd name="connsiteY69" fmla="*/ 858982 h 2964873"/>
              <a:gd name="connsiteX70" fmla="*/ 295563 w 3537527"/>
              <a:gd name="connsiteY70" fmla="*/ 877455 h 2964873"/>
              <a:gd name="connsiteX71" fmla="*/ 267854 w 3537527"/>
              <a:gd name="connsiteY71" fmla="*/ 932873 h 2964873"/>
              <a:gd name="connsiteX72" fmla="*/ 249381 w 3537527"/>
              <a:gd name="connsiteY72" fmla="*/ 988291 h 2964873"/>
              <a:gd name="connsiteX73" fmla="*/ 221672 w 3537527"/>
              <a:gd name="connsiteY73" fmla="*/ 1043709 h 2964873"/>
              <a:gd name="connsiteX74" fmla="*/ 203200 w 3537527"/>
              <a:gd name="connsiteY74" fmla="*/ 1071418 h 2964873"/>
              <a:gd name="connsiteX75" fmla="*/ 175490 w 3537527"/>
              <a:gd name="connsiteY75" fmla="*/ 1126837 h 2964873"/>
              <a:gd name="connsiteX76" fmla="*/ 147781 w 3537527"/>
              <a:gd name="connsiteY76" fmla="*/ 1182255 h 2964873"/>
              <a:gd name="connsiteX77" fmla="*/ 120072 w 3537527"/>
              <a:gd name="connsiteY77" fmla="*/ 1200728 h 2964873"/>
              <a:gd name="connsiteX78" fmla="*/ 92363 w 3537527"/>
              <a:gd name="connsiteY78" fmla="*/ 1256146 h 2964873"/>
              <a:gd name="connsiteX79" fmla="*/ 64654 w 3537527"/>
              <a:gd name="connsiteY79" fmla="*/ 1265382 h 2964873"/>
              <a:gd name="connsiteX80" fmla="*/ 18472 w 3537527"/>
              <a:gd name="connsiteY80" fmla="*/ 1311564 h 2964873"/>
              <a:gd name="connsiteX81" fmla="*/ 0 w 3537527"/>
              <a:gd name="connsiteY81" fmla="*/ 1339273 h 2964873"/>
              <a:gd name="connsiteX82" fmla="*/ 9236 w 3537527"/>
              <a:gd name="connsiteY82" fmla="*/ 1422400 h 2964873"/>
              <a:gd name="connsiteX83" fmla="*/ 46181 w 3537527"/>
              <a:gd name="connsiteY83" fmla="*/ 1477818 h 2964873"/>
              <a:gd name="connsiteX84" fmla="*/ 55418 w 3537527"/>
              <a:gd name="connsiteY84" fmla="*/ 1505528 h 2964873"/>
              <a:gd name="connsiteX85" fmla="*/ 64654 w 3537527"/>
              <a:gd name="connsiteY85" fmla="*/ 1690255 h 2964873"/>
              <a:gd name="connsiteX86" fmla="*/ 92363 w 3537527"/>
              <a:gd name="connsiteY86" fmla="*/ 1708728 h 2964873"/>
              <a:gd name="connsiteX87" fmla="*/ 129309 w 3537527"/>
              <a:gd name="connsiteY87" fmla="*/ 1754909 h 2964873"/>
              <a:gd name="connsiteX88" fmla="*/ 175490 w 3537527"/>
              <a:gd name="connsiteY88" fmla="*/ 1791855 h 2964873"/>
              <a:gd name="connsiteX89" fmla="*/ 203200 w 3537527"/>
              <a:gd name="connsiteY89" fmla="*/ 1819564 h 2964873"/>
              <a:gd name="connsiteX90" fmla="*/ 221672 w 3537527"/>
              <a:gd name="connsiteY90" fmla="*/ 1847273 h 2964873"/>
              <a:gd name="connsiteX91" fmla="*/ 249381 w 3537527"/>
              <a:gd name="connsiteY91" fmla="*/ 1856509 h 2964873"/>
              <a:gd name="connsiteX92" fmla="*/ 258618 w 3537527"/>
              <a:gd name="connsiteY92" fmla="*/ 1884218 h 2964873"/>
              <a:gd name="connsiteX93" fmla="*/ 314036 w 3537527"/>
              <a:gd name="connsiteY93" fmla="*/ 1948873 h 2964873"/>
              <a:gd name="connsiteX94" fmla="*/ 332509 w 3537527"/>
              <a:gd name="connsiteY94" fmla="*/ 2004291 h 2964873"/>
              <a:gd name="connsiteX95" fmla="*/ 406400 w 3537527"/>
              <a:gd name="connsiteY95" fmla="*/ 2115128 h 2964873"/>
              <a:gd name="connsiteX96" fmla="*/ 443345 w 3537527"/>
              <a:gd name="connsiteY96" fmla="*/ 2170546 h 2964873"/>
              <a:gd name="connsiteX97" fmla="*/ 461818 w 3537527"/>
              <a:gd name="connsiteY97" fmla="*/ 2198255 h 2964873"/>
              <a:gd name="connsiteX98" fmla="*/ 508000 w 3537527"/>
              <a:gd name="connsiteY98" fmla="*/ 2281382 h 2964873"/>
              <a:gd name="connsiteX99" fmla="*/ 535709 w 3537527"/>
              <a:gd name="connsiteY99" fmla="*/ 2299855 h 2964873"/>
              <a:gd name="connsiteX100" fmla="*/ 572654 w 3537527"/>
              <a:gd name="connsiteY100" fmla="*/ 2336800 h 2964873"/>
              <a:gd name="connsiteX101" fmla="*/ 600363 w 3537527"/>
              <a:gd name="connsiteY101" fmla="*/ 2364509 h 2964873"/>
              <a:gd name="connsiteX102" fmla="*/ 683490 w 3537527"/>
              <a:gd name="connsiteY102" fmla="*/ 2410691 h 2964873"/>
              <a:gd name="connsiteX103" fmla="*/ 711200 w 3537527"/>
              <a:gd name="connsiteY103" fmla="*/ 2429164 h 2964873"/>
              <a:gd name="connsiteX104" fmla="*/ 738909 w 3537527"/>
              <a:gd name="connsiteY104" fmla="*/ 2438400 h 2964873"/>
              <a:gd name="connsiteX105" fmla="*/ 794327 w 3537527"/>
              <a:gd name="connsiteY105" fmla="*/ 2475346 h 2964873"/>
              <a:gd name="connsiteX106" fmla="*/ 822036 w 3537527"/>
              <a:gd name="connsiteY106" fmla="*/ 2493818 h 2964873"/>
              <a:gd name="connsiteX107" fmla="*/ 849745 w 3537527"/>
              <a:gd name="connsiteY107" fmla="*/ 2512291 h 2964873"/>
              <a:gd name="connsiteX108" fmla="*/ 877454 w 3537527"/>
              <a:gd name="connsiteY108" fmla="*/ 2521528 h 2964873"/>
              <a:gd name="connsiteX109" fmla="*/ 932872 w 3537527"/>
              <a:gd name="connsiteY109" fmla="*/ 2558473 h 2964873"/>
              <a:gd name="connsiteX110" fmla="*/ 960581 w 3537527"/>
              <a:gd name="connsiteY110" fmla="*/ 2576946 h 2964873"/>
              <a:gd name="connsiteX111" fmla="*/ 1006763 w 3537527"/>
              <a:gd name="connsiteY111" fmla="*/ 2613891 h 2964873"/>
              <a:gd name="connsiteX112" fmla="*/ 1062181 w 3537527"/>
              <a:gd name="connsiteY112" fmla="*/ 2669309 h 2964873"/>
              <a:gd name="connsiteX113" fmla="*/ 1089890 w 3537527"/>
              <a:gd name="connsiteY113" fmla="*/ 2678546 h 2964873"/>
              <a:gd name="connsiteX114" fmla="*/ 1145309 w 3537527"/>
              <a:gd name="connsiteY114" fmla="*/ 2715491 h 2964873"/>
              <a:gd name="connsiteX115" fmla="*/ 1173018 w 3537527"/>
              <a:gd name="connsiteY115" fmla="*/ 2733964 h 2964873"/>
              <a:gd name="connsiteX116" fmla="*/ 1237672 w 3537527"/>
              <a:gd name="connsiteY116" fmla="*/ 2761673 h 2964873"/>
              <a:gd name="connsiteX117" fmla="*/ 1293090 w 3537527"/>
              <a:gd name="connsiteY117" fmla="*/ 2789382 h 2964873"/>
              <a:gd name="connsiteX118" fmla="*/ 1320800 w 3537527"/>
              <a:gd name="connsiteY118" fmla="*/ 2807855 h 2964873"/>
              <a:gd name="connsiteX119" fmla="*/ 1376218 w 3537527"/>
              <a:gd name="connsiteY119" fmla="*/ 2826328 h 2964873"/>
              <a:gd name="connsiteX120" fmla="*/ 1403927 w 3537527"/>
              <a:gd name="connsiteY120" fmla="*/ 2835564 h 2964873"/>
              <a:gd name="connsiteX121" fmla="*/ 1431636 w 3537527"/>
              <a:gd name="connsiteY121" fmla="*/ 2844800 h 2964873"/>
              <a:gd name="connsiteX122" fmla="*/ 1459345 w 3537527"/>
              <a:gd name="connsiteY122" fmla="*/ 2863273 h 2964873"/>
              <a:gd name="connsiteX123" fmla="*/ 1496290 w 3537527"/>
              <a:gd name="connsiteY123" fmla="*/ 2872509 h 2964873"/>
              <a:gd name="connsiteX124" fmla="*/ 1551709 w 3537527"/>
              <a:gd name="connsiteY124" fmla="*/ 2890982 h 2964873"/>
              <a:gd name="connsiteX125" fmla="*/ 1579418 w 3537527"/>
              <a:gd name="connsiteY125" fmla="*/ 2900218 h 2964873"/>
              <a:gd name="connsiteX126" fmla="*/ 1607127 w 3537527"/>
              <a:gd name="connsiteY126" fmla="*/ 2909455 h 2964873"/>
              <a:gd name="connsiteX127" fmla="*/ 1671781 w 3537527"/>
              <a:gd name="connsiteY127" fmla="*/ 2918691 h 2964873"/>
              <a:gd name="connsiteX128" fmla="*/ 1708727 w 3537527"/>
              <a:gd name="connsiteY128" fmla="*/ 2927928 h 2964873"/>
              <a:gd name="connsiteX129" fmla="*/ 1810327 w 3537527"/>
              <a:gd name="connsiteY129" fmla="*/ 2937164 h 2964873"/>
              <a:gd name="connsiteX130" fmla="*/ 1856509 w 3537527"/>
              <a:gd name="connsiteY130" fmla="*/ 2946400 h 2964873"/>
              <a:gd name="connsiteX131" fmla="*/ 1884218 w 3537527"/>
              <a:gd name="connsiteY131" fmla="*/ 2955637 h 2964873"/>
              <a:gd name="connsiteX132" fmla="*/ 1939636 w 3537527"/>
              <a:gd name="connsiteY132" fmla="*/ 2964873 h 2964873"/>
              <a:gd name="connsiteX133" fmla="*/ 2235200 w 3537527"/>
              <a:gd name="connsiteY133" fmla="*/ 2955637 h 2964873"/>
              <a:gd name="connsiteX134" fmla="*/ 2290618 w 3537527"/>
              <a:gd name="connsiteY134" fmla="*/ 2937164 h 2964873"/>
              <a:gd name="connsiteX135" fmla="*/ 2346036 w 3537527"/>
              <a:gd name="connsiteY135" fmla="*/ 2890982 h 2964873"/>
              <a:gd name="connsiteX136" fmla="*/ 2401454 w 3537527"/>
              <a:gd name="connsiteY136" fmla="*/ 2854037 h 2964873"/>
              <a:gd name="connsiteX137" fmla="*/ 2429163 w 3537527"/>
              <a:gd name="connsiteY137" fmla="*/ 2835564 h 2964873"/>
              <a:gd name="connsiteX138" fmla="*/ 2521527 w 3537527"/>
              <a:gd name="connsiteY138" fmla="*/ 2807855 h 2964873"/>
              <a:gd name="connsiteX139" fmla="*/ 2595418 w 3537527"/>
              <a:gd name="connsiteY139" fmla="*/ 2761673 h 2964873"/>
              <a:gd name="connsiteX140" fmla="*/ 2623127 w 3537527"/>
              <a:gd name="connsiteY140" fmla="*/ 2752437 h 2964873"/>
              <a:gd name="connsiteX141" fmla="*/ 2660072 w 3537527"/>
              <a:gd name="connsiteY141" fmla="*/ 2724728 h 2964873"/>
              <a:gd name="connsiteX142" fmla="*/ 2697018 w 3537527"/>
              <a:gd name="connsiteY142" fmla="*/ 2706255 h 2964873"/>
              <a:gd name="connsiteX143" fmla="*/ 2743200 w 3537527"/>
              <a:gd name="connsiteY143" fmla="*/ 2669309 h 2964873"/>
              <a:gd name="connsiteX144" fmla="*/ 2780145 w 3537527"/>
              <a:gd name="connsiteY144" fmla="*/ 2641600 h 2964873"/>
              <a:gd name="connsiteX145" fmla="*/ 2817090 w 3537527"/>
              <a:gd name="connsiteY145" fmla="*/ 2623128 h 2964873"/>
              <a:gd name="connsiteX146" fmla="*/ 2863272 w 3537527"/>
              <a:gd name="connsiteY146" fmla="*/ 2595418 h 2964873"/>
              <a:gd name="connsiteX147" fmla="*/ 2872509 w 3537527"/>
              <a:gd name="connsiteY147" fmla="*/ 2567709 h 2964873"/>
              <a:gd name="connsiteX148" fmla="*/ 2900218 w 3537527"/>
              <a:gd name="connsiteY148" fmla="*/ 2540000 h 2964873"/>
              <a:gd name="connsiteX149" fmla="*/ 2955636 w 3537527"/>
              <a:gd name="connsiteY149" fmla="*/ 2475346 h 2964873"/>
              <a:gd name="connsiteX150" fmla="*/ 2964872 w 3537527"/>
              <a:gd name="connsiteY150" fmla="*/ 2447637 h 2964873"/>
              <a:gd name="connsiteX151" fmla="*/ 3020290 w 3537527"/>
              <a:gd name="connsiteY151" fmla="*/ 2373746 h 2964873"/>
              <a:gd name="connsiteX152" fmla="*/ 3038763 w 3537527"/>
              <a:gd name="connsiteY152" fmla="*/ 2346037 h 2964873"/>
              <a:gd name="connsiteX153" fmla="*/ 3048000 w 3537527"/>
              <a:gd name="connsiteY153" fmla="*/ 2299855 h 2964873"/>
              <a:gd name="connsiteX154" fmla="*/ 3112654 w 3537527"/>
              <a:gd name="connsiteY154" fmla="*/ 2225964 h 2964873"/>
              <a:gd name="connsiteX155" fmla="*/ 3149600 w 3537527"/>
              <a:gd name="connsiteY155" fmla="*/ 2170546 h 2964873"/>
              <a:gd name="connsiteX156" fmla="*/ 3158836 w 3537527"/>
              <a:gd name="connsiteY156" fmla="*/ 2142837 h 2964873"/>
              <a:gd name="connsiteX157" fmla="*/ 3186545 w 3537527"/>
              <a:gd name="connsiteY157" fmla="*/ 2105891 h 2964873"/>
              <a:gd name="connsiteX158" fmla="*/ 3205018 w 3537527"/>
              <a:gd name="connsiteY158" fmla="*/ 2078182 h 2964873"/>
              <a:gd name="connsiteX159" fmla="*/ 3214254 w 3537527"/>
              <a:gd name="connsiteY159" fmla="*/ 2050473 h 2964873"/>
              <a:gd name="connsiteX160" fmla="*/ 3260436 w 3537527"/>
              <a:gd name="connsiteY160" fmla="*/ 1995055 h 2964873"/>
              <a:gd name="connsiteX161" fmla="*/ 3306618 w 3537527"/>
              <a:gd name="connsiteY161" fmla="*/ 1921164 h 2964873"/>
              <a:gd name="connsiteX162" fmla="*/ 3315854 w 3537527"/>
              <a:gd name="connsiteY162" fmla="*/ 1893455 h 2964873"/>
              <a:gd name="connsiteX163" fmla="*/ 3362036 w 3537527"/>
              <a:gd name="connsiteY163" fmla="*/ 1847273 h 2964873"/>
              <a:gd name="connsiteX164" fmla="*/ 3380509 w 3537527"/>
              <a:gd name="connsiteY164" fmla="*/ 1791855 h 2964873"/>
              <a:gd name="connsiteX165" fmla="*/ 3417454 w 3537527"/>
              <a:gd name="connsiteY165" fmla="*/ 1736437 h 2964873"/>
              <a:gd name="connsiteX166" fmla="*/ 3435927 w 3537527"/>
              <a:gd name="connsiteY166" fmla="*/ 1681018 h 2964873"/>
              <a:gd name="connsiteX167" fmla="*/ 3454400 w 3537527"/>
              <a:gd name="connsiteY167" fmla="*/ 1644073 h 2964873"/>
              <a:gd name="connsiteX168" fmla="*/ 3472872 w 3537527"/>
              <a:gd name="connsiteY168" fmla="*/ 1588655 h 2964873"/>
              <a:gd name="connsiteX169" fmla="*/ 3482109 w 3537527"/>
              <a:gd name="connsiteY169" fmla="*/ 1560946 h 2964873"/>
              <a:gd name="connsiteX170" fmla="*/ 3491345 w 3537527"/>
              <a:gd name="connsiteY170" fmla="*/ 1533237 h 2964873"/>
              <a:gd name="connsiteX171" fmla="*/ 3509818 w 3537527"/>
              <a:gd name="connsiteY171" fmla="*/ 1505528 h 2964873"/>
              <a:gd name="connsiteX172" fmla="*/ 3528290 w 3537527"/>
              <a:gd name="connsiteY172" fmla="*/ 1440873 h 2964873"/>
              <a:gd name="connsiteX173" fmla="*/ 3537527 w 3537527"/>
              <a:gd name="connsiteY173" fmla="*/ 1413164 h 2964873"/>
              <a:gd name="connsiteX174" fmla="*/ 3528290 w 3537527"/>
              <a:gd name="connsiteY174" fmla="*/ 1256146 h 2964873"/>
              <a:gd name="connsiteX175" fmla="*/ 3519054 w 3537527"/>
              <a:gd name="connsiteY175" fmla="*/ 1071418 h 2964873"/>
              <a:gd name="connsiteX176" fmla="*/ 3491345 w 3537527"/>
              <a:gd name="connsiteY176" fmla="*/ 979055 h 2964873"/>
              <a:gd name="connsiteX177" fmla="*/ 3389745 w 3537527"/>
              <a:gd name="connsiteY177" fmla="*/ 969818 h 2964873"/>
              <a:gd name="connsiteX178" fmla="*/ 3380509 w 3537527"/>
              <a:gd name="connsiteY178" fmla="*/ 951346 h 296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</a:cxnLst>
            <a:rect l="l" t="t" r="r" b="b"/>
            <a:pathLst>
              <a:path w="3537527" h="2964873">
                <a:moveTo>
                  <a:pt x="3380509" y="951346"/>
                </a:moveTo>
                <a:cubicBezTo>
                  <a:pt x="3369453" y="923707"/>
                  <a:pt x="3350259" y="866526"/>
                  <a:pt x="3325090" y="849746"/>
                </a:cubicBezTo>
                <a:lnTo>
                  <a:pt x="3297381" y="831273"/>
                </a:lnTo>
                <a:cubicBezTo>
                  <a:pt x="3291224" y="822037"/>
                  <a:pt x="3287577" y="810498"/>
                  <a:pt x="3278909" y="803564"/>
                </a:cubicBezTo>
                <a:cubicBezTo>
                  <a:pt x="3271307" y="797482"/>
                  <a:pt x="3258084" y="801212"/>
                  <a:pt x="3251200" y="794328"/>
                </a:cubicBezTo>
                <a:cubicBezTo>
                  <a:pt x="3244315" y="787443"/>
                  <a:pt x="3246691" y="775129"/>
                  <a:pt x="3241963" y="766618"/>
                </a:cubicBezTo>
                <a:cubicBezTo>
                  <a:pt x="3231181" y="747211"/>
                  <a:pt x="3212039" y="732262"/>
                  <a:pt x="3205018" y="711200"/>
                </a:cubicBezTo>
                <a:cubicBezTo>
                  <a:pt x="3201939" y="701964"/>
                  <a:pt x="3201863" y="691094"/>
                  <a:pt x="3195781" y="683491"/>
                </a:cubicBezTo>
                <a:cubicBezTo>
                  <a:pt x="3188846" y="674823"/>
                  <a:pt x="3177308" y="671176"/>
                  <a:pt x="3168072" y="665018"/>
                </a:cubicBezTo>
                <a:cubicBezTo>
                  <a:pt x="3124970" y="600364"/>
                  <a:pt x="3149600" y="621915"/>
                  <a:pt x="3103418" y="591128"/>
                </a:cubicBezTo>
                <a:cubicBezTo>
                  <a:pt x="3097260" y="581891"/>
                  <a:pt x="3089909" y="573347"/>
                  <a:pt x="3084945" y="563418"/>
                </a:cubicBezTo>
                <a:cubicBezTo>
                  <a:pt x="3080591" y="554710"/>
                  <a:pt x="3081109" y="543810"/>
                  <a:pt x="3075709" y="535709"/>
                </a:cubicBezTo>
                <a:cubicBezTo>
                  <a:pt x="3068463" y="524841"/>
                  <a:pt x="3056019" y="518311"/>
                  <a:pt x="3048000" y="508000"/>
                </a:cubicBezTo>
                <a:cubicBezTo>
                  <a:pt x="3034370" y="490475"/>
                  <a:pt x="3029527" y="464897"/>
                  <a:pt x="3011054" y="452582"/>
                </a:cubicBezTo>
                <a:cubicBezTo>
                  <a:pt x="2992581" y="440267"/>
                  <a:pt x="2971335" y="431336"/>
                  <a:pt x="2955636" y="415637"/>
                </a:cubicBezTo>
                <a:cubicBezTo>
                  <a:pt x="2935209" y="395210"/>
                  <a:pt x="2925936" y="382315"/>
                  <a:pt x="2900218" y="369455"/>
                </a:cubicBezTo>
                <a:cubicBezTo>
                  <a:pt x="2891510" y="365101"/>
                  <a:pt x="2881745" y="363297"/>
                  <a:pt x="2872509" y="360218"/>
                </a:cubicBezTo>
                <a:cubicBezTo>
                  <a:pt x="2866351" y="350982"/>
                  <a:pt x="2861886" y="340358"/>
                  <a:pt x="2854036" y="332509"/>
                </a:cubicBezTo>
                <a:cubicBezTo>
                  <a:pt x="2832775" y="311248"/>
                  <a:pt x="2817643" y="311866"/>
                  <a:pt x="2789381" y="304800"/>
                </a:cubicBezTo>
                <a:cubicBezTo>
                  <a:pt x="2614661" y="188321"/>
                  <a:pt x="2803790" y="307386"/>
                  <a:pt x="2706254" y="258618"/>
                </a:cubicBezTo>
                <a:cubicBezTo>
                  <a:pt x="2658563" y="234773"/>
                  <a:pt x="2693568" y="237203"/>
                  <a:pt x="2632363" y="203200"/>
                </a:cubicBezTo>
                <a:cubicBezTo>
                  <a:pt x="2621266" y="197035"/>
                  <a:pt x="2607624" y="197451"/>
                  <a:pt x="2595418" y="193964"/>
                </a:cubicBezTo>
                <a:cubicBezTo>
                  <a:pt x="2586057" y="191289"/>
                  <a:pt x="2577213" y="186840"/>
                  <a:pt x="2567709" y="184728"/>
                </a:cubicBezTo>
                <a:cubicBezTo>
                  <a:pt x="2549427" y="180665"/>
                  <a:pt x="2530459" y="180033"/>
                  <a:pt x="2512290" y="175491"/>
                </a:cubicBezTo>
                <a:cubicBezTo>
                  <a:pt x="2493399" y="170768"/>
                  <a:pt x="2475763" y="161741"/>
                  <a:pt x="2456872" y="157018"/>
                </a:cubicBezTo>
                <a:cubicBezTo>
                  <a:pt x="2444557" y="153939"/>
                  <a:pt x="2432133" y="151269"/>
                  <a:pt x="2419927" y="147782"/>
                </a:cubicBezTo>
                <a:cubicBezTo>
                  <a:pt x="2410566" y="145107"/>
                  <a:pt x="2401894" y="139621"/>
                  <a:pt x="2392218" y="138546"/>
                </a:cubicBezTo>
                <a:cubicBezTo>
                  <a:pt x="2346217" y="133435"/>
                  <a:pt x="2299809" y="133000"/>
                  <a:pt x="2253672" y="129309"/>
                </a:cubicBezTo>
                <a:cubicBezTo>
                  <a:pt x="2175924" y="123089"/>
                  <a:pt x="2166414" y="120802"/>
                  <a:pt x="2096654" y="110837"/>
                </a:cubicBezTo>
                <a:lnTo>
                  <a:pt x="2041236" y="92364"/>
                </a:lnTo>
                <a:lnTo>
                  <a:pt x="2013527" y="83128"/>
                </a:lnTo>
                <a:cubicBezTo>
                  <a:pt x="1995054" y="70813"/>
                  <a:pt x="1979648" y="51566"/>
                  <a:pt x="1958109" y="46182"/>
                </a:cubicBezTo>
                <a:cubicBezTo>
                  <a:pt x="1945794" y="43103"/>
                  <a:pt x="1933369" y="40433"/>
                  <a:pt x="1921163" y="36946"/>
                </a:cubicBezTo>
                <a:cubicBezTo>
                  <a:pt x="1911802" y="34271"/>
                  <a:pt x="1902847" y="30271"/>
                  <a:pt x="1893454" y="27709"/>
                </a:cubicBezTo>
                <a:cubicBezTo>
                  <a:pt x="1832200" y="11003"/>
                  <a:pt x="1827227" y="10770"/>
                  <a:pt x="1773381" y="0"/>
                </a:cubicBezTo>
                <a:cubicBezTo>
                  <a:pt x="1733357" y="3079"/>
                  <a:pt x="1693141" y="4258"/>
                  <a:pt x="1653309" y="9237"/>
                </a:cubicBezTo>
                <a:cubicBezTo>
                  <a:pt x="1643648" y="10445"/>
                  <a:pt x="1634961" y="15798"/>
                  <a:pt x="1625600" y="18473"/>
                </a:cubicBezTo>
                <a:cubicBezTo>
                  <a:pt x="1613394" y="21960"/>
                  <a:pt x="1600813" y="24061"/>
                  <a:pt x="1588654" y="27709"/>
                </a:cubicBezTo>
                <a:cubicBezTo>
                  <a:pt x="1570003" y="33304"/>
                  <a:pt x="1551709" y="40024"/>
                  <a:pt x="1533236" y="46182"/>
                </a:cubicBezTo>
                <a:lnTo>
                  <a:pt x="1505527" y="55418"/>
                </a:lnTo>
                <a:cubicBezTo>
                  <a:pt x="1496291" y="61576"/>
                  <a:pt x="1487747" y="68926"/>
                  <a:pt x="1477818" y="73891"/>
                </a:cubicBezTo>
                <a:cubicBezTo>
                  <a:pt x="1469110" y="78245"/>
                  <a:pt x="1458620" y="78400"/>
                  <a:pt x="1450109" y="83128"/>
                </a:cubicBezTo>
                <a:cubicBezTo>
                  <a:pt x="1354835" y="136058"/>
                  <a:pt x="1429677" y="108411"/>
                  <a:pt x="1366981" y="129309"/>
                </a:cubicBezTo>
                <a:cubicBezTo>
                  <a:pt x="1349581" y="146709"/>
                  <a:pt x="1334709" y="165204"/>
                  <a:pt x="1311563" y="175491"/>
                </a:cubicBezTo>
                <a:cubicBezTo>
                  <a:pt x="1293769" y="183399"/>
                  <a:pt x="1256145" y="193964"/>
                  <a:pt x="1256145" y="193964"/>
                </a:cubicBezTo>
                <a:cubicBezTo>
                  <a:pt x="1202895" y="229465"/>
                  <a:pt x="1254263" y="198729"/>
                  <a:pt x="1200727" y="221673"/>
                </a:cubicBezTo>
                <a:cubicBezTo>
                  <a:pt x="1188071" y="227097"/>
                  <a:pt x="1176565" y="235032"/>
                  <a:pt x="1163781" y="240146"/>
                </a:cubicBezTo>
                <a:cubicBezTo>
                  <a:pt x="1145702" y="247378"/>
                  <a:pt x="1126836" y="252460"/>
                  <a:pt x="1108363" y="258618"/>
                </a:cubicBezTo>
                <a:cubicBezTo>
                  <a:pt x="1099127" y="261697"/>
                  <a:pt x="1088755" y="262454"/>
                  <a:pt x="1080654" y="267855"/>
                </a:cubicBezTo>
                <a:lnTo>
                  <a:pt x="969818" y="341746"/>
                </a:lnTo>
                <a:lnTo>
                  <a:pt x="942109" y="360218"/>
                </a:lnTo>
                <a:cubicBezTo>
                  <a:pt x="932873" y="366376"/>
                  <a:pt x="924329" y="373727"/>
                  <a:pt x="914400" y="378691"/>
                </a:cubicBezTo>
                <a:cubicBezTo>
                  <a:pt x="902085" y="384849"/>
                  <a:pt x="889261" y="390080"/>
                  <a:pt x="877454" y="397164"/>
                </a:cubicBezTo>
                <a:cubicBezTo>
                  <a:pt x="858416" y="408586"/>
                  <a:pt x="840509" y="421794"/>
                  <a:pt x="822036" y="434109"/>
                </a:cubicBezTo>
                <a:cubicBezTo>
                  <a:pt x="812800" y="440267"/>
                  <a:pt x="805096" y="449890"/>
                  <a:pt x="794327" y="452582"/>
                </a:cubicBezTo>
                <a:lnTo>
                  <a:pt x="757381" y="461818"/>
                </a:lnTo>
                <a:cubicBezTo>
                  <a:pt x="745066" y="467976"/>
                  <a:pt x="732390" y="473460"/>
                  <a:pt x="720436" y="480291"/>
                </a:cubicBezTo>
                <a:cubicBezTo>
                  <a:pt x="710798" y="485799"/>
                  <a:pt x="702656" y="493800"/>
                  <a:pt x="692727" y="498764"/>
                </a:cubicBezTo>
                <a:cubicBezTo>
                  <a:pt x="684019" y="503118"/>
                  <a:pt x="674254" y="504921"/>
                  <a:pt x="665018" y="508000"/>
                </a:cubicBezTo>
                <a:lnTo>
                  <a:pt x="609600" y="544946"/>
                </a:lnTo>
                <a:cubicBezTo>
                  <a:pt x="600364" y="551104"/>
                  <a:pt x="592421" y="559907"/>
                  <a:pt x="581890" y="563418"/>
                </a:cubicBezTo>
                <a:lnTo>
                  <a:pt x="554181" y="572655"/>
                </a:lnTo>
                <a:cubicBezTo>
                  <a:pt x="501245" y="652062"/>
                  <a:pt x="571731" y="558616"/>
                  <a:pt x="508000" y="609600"/>
                </a:cubicBezTo>
                <a:cubicBezTo>
                  <a:pt x="499332" y="616535"/>
                  <a:pt x="494492" y="627380"/>
                  <a:pt x="489527" y="637309"/>
                </a:cubicBezTo>
                <a:cubicBezTo>
                  <a:pt x="485173" y="646017"/>
                  <a:pt x="487174" y="658134"/>
                  <a:pt x="480290" y="665018"/>
                </a:cubicBezTo>
                <a:cubicBezTo>
                  <a:pt x="473406" y="671902"/>
                  <a:pt x="461817" y="671176"/>
                  <a:pt x="452581" y="674255"/>
                </a:cubicBezTo>
                <a:cubicBezTo>
                  <a:pt x="409478" y="738909"/>
                  <a:pt x="434109" y="717358"/>
                  <a:pt x="387927" y="748146"/>
                </a:cubicBezTo>
                <a:cubicBezTo>
                  <a:pt x="365872" y="814306"/>
                  <a:pt x="397403" y="738621"/>
                  <a:pt x="350981" y="794328"/>
                </a:cubicBezTo>
                <a:cubicBezTo>
                  <a:pt x="342167" y="804905"/>
                  <a:pt x="337933" y="818618"/>
                  <a:pt x="332509" y="831273"/>
                </a:cubicBezTo>
                <a:cubicBezTo>
                  <a:pt x="328674" y="840222"/>
                  <a:pt x="329354" y="851379"/>
                  <a:pt x="323272" y="858982"/>
                </a:cubicBezTo>
                <a:cubicBezTo>
                  <a:pt x="316337" y="867650"/>
                  <a:pt x="304799" y="871297"/>
                  <a:pt x="295563" y="877455"/>
                </a:cubicBezTo>
                <a:cubicBezTo>
                  <a:pt x="261883" y="978499"/>
                  <a:pt x="315596" y="825455"/>
                  <a:pt x="267854" y="932873"/>
                </a:cubicBezTo>
                <a:cubicBezTo>
                  <a:pt x="259946" y="950667"/>
                  <a:pt x="260182" y="972089"/>
                  <a:pt x="249381" y="988291"/>
                </a:cubicBezTo>
                <a:cubicBezTo>
                  <a:pt x="196443" y="1067700"/>
                  <a:pt x="259912" y="967229"/>
                  <a:pt x="221672" y="1043709"/>
                </a:cubicBezTo>
                <a:cubicBezTo>
                  <a:pt x="216708" y="1053638"/>
                  <a:pt x="208164" y="1061489"/>
                  <a:pt x="203200" y="1071418"/>
                </a:cubicBezTo>
                <a:cubicBezTo>
                  <a:pt x="164964" y="1147890"/>
                  <a:pt x="228424" y="1047438"/>
                  <a:pt x="175490" y="1126837"/>
                </a:cubicBezTo>
                <a:cubicBezTo>
                  <a:pt x="167978" y="1149375"/>
                  <a:pt x="165687" y="1164349"/>
                  <a:pt x="147781" y="1182255"/>
                </a:cubicBezTo>
                <a:cubicBezTo>
                  <a:pt x="139932" y="1190104"/>
                  <a:pt x="129308" y="1194570"/>
                  <a:pt x="120072" y="1200728"/>
                </a:cubicBezTo>
                <a:cubicBezTo>
                  <a:pt x="113987" y="1218982"/>
                  <a:pt x="108641" y="1243124"/>
                  <a:pt x="92363" y="1256146"/>
                </a:cubicBezTo>
                <a:cubicBezTo>
                  <a:pt x="84760" y="1262228"/>
                  <a:pt x="73890" y="1262303"/>
                  <a:pt x="64654" y="1265382"/>
                </a:cubicBezTo>
                <a:cubicBezTo>
                  <a:pt x="15390" y="1339277"/>
                  <a:pt x="80051" y="1249984"/>
                  <a:pt x="18472" y="1311564"/>
                </a:cubicBezTo>
                <a:cubicBezTo>
                  <a:pt x="10623" y="1319413"/>
                  <a:pt x="6157" y="1330037"/>
                  <a:pt x="0" y="1339273"/>
                </a:cubicBezTo>
                <a:cubicBezTo>
                  <a:pt x="3079" y="1366982"/>
                  <a:pt x="420" y="1395951"/>
                  <a:pt x="9236" y="1422400"/>
                </a:cubicBezTo>
                <a:cubicBezTo>
                  <a:pt x="16257" y="1443462"/>
                  <a:pt x="39160" y="1456756"/>
                  <a:pt x="46181" y="1477818"/>
                </a:cubicBezTo>
                <a:lnTo>
                  <a:pt x="55418" y="1505528"/>
                </a:lnTo>
                <a:cubicBezTo>
                  <a:pt x="58497" y="1567104"/>
                  <a:pt x="53625" y="1629597"/>
                  <a:pt x="64654" y="1690255"/>
                </a:cubicBezTo>
                <a:cubicBezTo>
                  <a:pt x="66640" y="1701177"/>
                  <a:pt x="85428" y="1700060"/>
                  <a:pt x="92363" y="1708728"/>
                </a:cubicBezTo>
                <a:cubicBezTo>
                  <a:pt x="143348" y="1772459"/>
                  <a:pt x="49902" y="1701973"/>
                  <a:pt x="129309" y="1754909"/>
                </a:cubicBezTo>
                <a:cubicBezTo>
                  <a:pt x="170619" y="1816876"/>
                  <a:pt x="121956" y="1756166"/>
                  <a:pt x="175490" y="1791855"/>
                </a:cubicBezTo>
                <a:cubicBezTo>
                  <a:pt x="186359" y="1799101"/>
                  <a:pt x="194838" y="1809529"/>
                  <a:pt x="203200" y="1819564"/>
                </a:cubicBezTo>
                <a:cubicBezTo>
                  <a:pt x="210306" y="1828092"/>
                  <a:pt x="213004" y="1840339"/>
                  <a:pt x="221672" y="1847273"/>
                </a:cubicBezTo>
                <a:cubicBezTo>
                  <a:pt x="229274" y="1853355"/>
                  <a:pt x="240145" y="1853430"/>
                  <a:pt x="249381" y="1856509"/>
                </a:cubicBezTo>
                <a:cubicBezTo>
                  <a:pt x="252460" y="1865745"/>
                  <a:pt x="254264" y="1875510"/>
                  <a:pt x="258618" y="1884218"/>
                </a:cubicBezTo>
                <a:cubicBezTo>
                  <a:pt x="272687" y="1912357"/>
                  <a:pt x="291304" y="1926142"/>
                  <a:pt x="314036" y="1948873"/>
                </a:cubicBezTo>
                <a:cubicBezTo>
                  <a:pt x="320194" y="1967346"/>
                  <a:pt x="321708" y="1988089"/>
                  <a:pt x="332509" y="2004291"/>
                </a:cubicBezTo>
                <a:lnTo>
                  <a:pt x="406400" y="2115128"/>
                </a:lnTo>
                <a:lnTo>
                  <a:pt x="443345" y="2170546"/>
                </a:lnTo>
                <a:lnTo>
                  <a:pt x="461818" y="2198255"/>
                </a:lnTo>
                <a:cubicBezTo>
                  <a:pt x="471443" y="2227131"/>
                  <a:pt x="480776" y="2263232"/>
                  <a:pt x="508000" y="2281382"/>
                </a:cubicBezTo>
                <a:lnTo>
                  <a:pt x="535709" y="2299855"/>
                </a:lnTo>
                <a:cubicBezTo>
                  <a:pt x="553301" y="2352634"/>
                  <a:pt x="530431" y="2308652"/>
                  <a:pt x="572654" y="2336800"/>
                </a:cubicBezTo>
                <a:cubicBezTo>
                  <a:pt x="583522" y="2344046"/>
                  <a:pt x="590052" y="2356490"/>
                  <a:pt x="600363" y="2364509"/>
                </a:cubicBezTo>
                <a:cubicBezTo>
                  <a:pt x="648003" y="2401563"/>
                  <a:pt x="641682" y="2396755"/>
                  <a:pt x="683490" y="2410691"/>
                </a:cubicBezTo>
                <a:cubicBezTo>
                  <a:pt x="692727" y="2416849"/>
                  <a:pt x="701271" y="2424200"/>
                  <a:pt x="711200" y="2429164"/>
                </a:cubicBezTo>
                <a:cubicBezTo>
                  <a:pt x="719908" y="2433518"/>
                  <a:pt x="730398" y="2433672"/>
                  <a:pt x="738909" y="2438400"/>
                </a:cubicBezTo>
                <a:cubicBezTo>
                  <a:pt x="758317" y="2449182"/>
                  <a:pt x="775854" y="2463031"/>
                  <a:pt x="794327" y="2475346"/>
                </a:cubicBezTo>
                <a:lnTo>
                  <a:pt x="822036" y="2493818"/>
                </a:lnTo>
                <a:cubicBezTo>
                  <a:pt x="831272" y="2499976"/>
                  <a:pt x="839214" y="2508780"/>
                  <a:pt x="849745" y="2512291"/>
                </a:cubicBezTo>
                <a:cubicBezTo>
                  <a:pt x="858981" y="2515370"/>
                  <a:pt x="868943" y="2516800"/>
                  <a:pt x="877454" y="2521528"/>
                </a:cubicBezTo>
                <a:cubicBezTo>
                  <a:pt x="896861" y="2532310"/>
                  <a:pt x="914399" y="2546158"/>
                  <a:pt x="932872" y="2558473"/>
                </a:cubicBezTo>
                <a:lnTo>
                  <a:pt x="960581" y="2576946"/>
                </a:lnTo>
                <a:cubicBezTo>
                  <a:pt x="1011287" y="2653004"/>
                  <a:pt x="944989" y="2565845"/>
                  <a:pt x="1006763" y="2613891"/>
                </a:cubicBezTo>
                <a:cubicBezTo>
                  <a:pt x="1027384" y="2629930"/>
                  <a:pt x="1037397" y="2661047"/>
                  <a:pt x="1062181" y="2669309"/>
                </a:cubicBezTo>
                <a:cubicBezTo>
                  <a:pt x="1071417" y="2672388"/>
                  <a:pt x="1081379" y="2673818"/>
                  <a:pt x="1089890" y="2678546"/>
                </a:cubicBezTo>
                <a:cubicBezTo>
                  <a:pt x="1109298" y="2689328"/>
                  <a:pt x="1126836" y="2703176"/>
                  <a:pt x="1145309" y="2715491"/>
                </a:cubicBezTo>
                <a:cubicBezTo>
                  <a:pt x="1154545" y="2721649"/>
                  <a:pt x="1163089" y="2728999"/>
                  <a:pt x="1173018" y="2733964"/>
                </a:cubicBezTo>
                <a:cubicBezTo>
                  <a:pt x="1218671" y="2756791"/>
                  <a:pt x="1196901" y="2748083"/>
                  <a:pt x="1237672" y="2761673"/>
                </a:cubicBezTo>
                <a:cubicBezTo>
                  <a:pt x="1317078" y="2814611"/>
                  <a:pt x="1216614" y="2751145"/>
                  <a:pt x="1293090" y="2789382"/>
                </a:cubicBezTo>
                <a:cubicBezTo>
                  <a:pt x="1303019" y="2794346"/>
                  <a:pt x="1310656" y="2803346"/>
                  <a:pt x="1320800" y="2807855"/>
                </a:cubicBezTo>
                <a:cubicBezTo>
                  <a:pt x="1338594" y="2815763"/>
                  <a:pt x="1357745" y="2820170"/>
                  <a:pt x="1376218" y="2826328"/>
                </a:cubicBezTo>
                <a:lnTo>
                  <a:pt x="1403927" y="2835564"/>
                </a:lnTo>
                <a:lnTo>
                  <a:pt x="1431636" y="2844800"/>
                </a:lnTo>
                <a:cubicBezTo>
                  <a:pt x="1440872" y="2850958"/>
                  <a:pt x="1449142" y="2858900"/>
                  <a:pt x="1459345" y="2863273"/>
                </a:cubicBezTo>
                <a:cubicBezTo>
                  <a:pt x="1471013" y="2868273"/>
                  <a:pt x="1484131" y="2868861"/>
                  <a:pt x="1496290" y="2872509"/>
                </a:cubicBezTo>
                <a:cubicBezTo>
                  <a:pt x="1514941" y="2878104"/>
                  <a:pt x="1533236" y="2884824"/>
                  <a:pt x="1551709" y="2890982"/>
                </a:cubicBezTo>
                <a:lnTo>
                  <a:pt x="1579418" y="2900218"/>
                </a:lnTo>
                <a:cubicBezTo>
                  <a:pt x="1588654" y="2903297"/>
                  <a:pt x="1597489" y="2908078"/>
                  <a:pt x="1607127" y="2909455"/>
                </a:cubicBezTo>
                <a:cubicBezTo>
                  <a:pt x="1628678" y="2912534"/>
                  <a:pt x="1650362" y="2914797"/>
                  <a:pt x="1671781" y="2918691"/>
                </a:cubicBezTo>
                <a:cubicBezTo>
                  <a:pt x="1684271" y="2920962"/>
                  <a:pt x="1696144" y="2926250"/>
                  <a:pt x="1708727" y="2927928"/>
                </a:cubicBezTo>
                <a:cubicBezTo>
                  <a:pt x="1742435" y="2932422"/>
                  <a:pt x="1776460" y="2934085"/>
                  <a:pt x="1810327" y="2937164"/>
                </a:cubicBezTo>
                <a:cubicBezTo>
                  <a:pt x="1825721" y="2940243"/>
                  <a:pt x="1841279" y="2942592"/>
                  <a:pt x="1856509" y="2946400"/>
                </a:cubicBezTo>
                <a:cubicBezTo>
                  <a:pt x="1865954" y="2948761"/>
                  <a:pt x="1874714" y="2953525"/>
                  <a:pt x="1884218" y="2955637"/>
                </a:cubicBezTo>
                <a:cubicBezTo>
                  <a:pt x="1902499" y="2959700"/>
                  <a:pt x="1921163" y="2961794"/>
                  <a:pt x="1939636" y="2964873"/>
                </a:cubicBezTo>
                <a:cubicBezTo>
                  <a:pt x="2038157" y="2961794"/>
                  <a:pt x="2136936" y="2963395"/>
                  <a:pt x="2235200" y="2955637"/>
                </a:cubicBezTo>
                <a:cubicBezTo>
                  <a:pt x="2254612" y="2954105"/>
                  <a:pt x="2290618" y="2937164"/>
                  <a:pt x="2290618" y="2937164"/>
                </a:cubicBezTo>
                <a:cubicBezTo>
                  <a:pt x="2389643" y="2871146"/>
                  <a:pt x="2239349" y="2973960"/>
                  <a:pt x="2346036" y="2890982"/>
                </a:cubicBezTo>
                <a:cubicBezTo>
                  <a:pt x="2363561" y="2877352"/>
                  <a:pt x="2382981" y="2866352"/>
                  <a:pt x="2401454" y="2854037"/>
                </a:cubicBezTo>
                <a:cubicBezTo>
                  <a:pt x="2410690" y="2847879"/>
                  <a:pt x="2418632" y="2839074"/>
                  <a:pt x="2429163" y="2835564"/>
                </a:cubicBezTo>
                <a:cubicBezTo>
                  <a:pt x="2496624" y="2813077"/>
                  <a:pt x="2465690" y="2821813"/>
                  <a:pt x="2521527" y="2807855"/>
                </a:cubicBezTo>
                <a:cubicBezTo>
                  <a:pt x="2543509" y="2793200"/>
                  <a:pt x="2573135" y="2772814"/>
                  <a:pt x="2595418" y="2761673"/>
                </a:cubicBezTo>
                <a:cubicBezTo>
                  <a:pt x="2604126" y="2757319"/>
                  <a:pt x="2613891" y="2755516"/>
                  <a:pt x="2623127" y="2752437"/>
                </a:cubicBezTo>
                <a:cubicBezTo>
                  <a:pt x="2635442" y="2743201"/>
                  <a:pt x="2647018" y="2732887"/>
                  <a:pt x="2660072" y="2724728"/>
                </a:cubicBezTo>
                <a:cubicBezTo>
                  <a:pt x="2671748" y="2717430"/>
                  <a:pt x="2687282" y="2715991"/>
                  <a:pt x="2697018" y="2706255"/>
                </a:cubicBezTo>
                <a:cubicBezTo>
                  <a:pt x="2745605" y="2657668"/>
                  <a:pt x="2650735" y="2692427"/>
                  <a:pt x="2743200" y="2669309"/>
                </a:cubicBezTo>
                <a:cubicBezTo>
                  <a:pt x="2755515" y="2660073"/>
                  <a:pt x="2767091" y="2649759"/>
                  <a:pt x="2780145" y="2641600"/>
                </a:cubicBezTo>
                <a:cubicBezTo>
                  <a:pt x="2791821" y="2634303"/>
                  <a:pt x="2805054" y="2629815"/>
                  <a:pt x="2817090" y="2623128"/>
                </a:cubicBezTo>
                <a:cubicBezTo>
                  <a:pt x="2832783" y="2614409"/>
                  <a:pt x="2847878" y="2604655"/>
                  <a:pt x="2863272" y="2595418"/>
                </a:cubicBezTo>
                <a:cubicBezTo>
                  <a:pt x="2866351" y="2586182"/>
                  <a:pt x="2867108" y="2575810"/>
                  <a:pt x="2872509" y="2567709"/>
                </a:cubicBezTo>
                <a:cubicBezTo>
                  <a:pt x="2879755" y="2556841"/>
                  <a:pt x="2891480" y="2549709"/>
                  <a:pt x="2900218" y="2540000"/>
                </a:cubicBezTo>
                <a:cubicBezTo>
                  <a:pt x="2919206" y="2518902"/>
                  <a:pt x="2937163" y="2496897"/>
                  <a:pt x="2955636" y="2475346"/>
                </a:cubicBezTo>
                <a:cubicBezTo>
                  <a:pt x="2958715" y="2466110"/>
                  <a:pt x="2960518" y="2456345"/>
                  <a:pt x="2964872" y="2447637"/>
                </a:cubicBezTo>
                <a:cubicBezTo>
                  <a:pt x="2975311" y="2426760"/>
                  <a:pt x="3010099" y="2387335"/>
                  <a:pt x="3020290" y="2373746"/>
                </a:cubicBezTo>
                <a:cubicBezTo>
                  <a:pt x="3026950" y="2364865"/>
                  <a:pt x="3032605" y="2355273"/>
                  <a:pt x="3038763" y="2346037"/>
                </a:cubicBezTo>
                <a:cubicBezTo>
                  <a:pt x="3041842" y="2330643"/>
                  <a:pt x="3042488" y="2314554"/>
                  <a:pt x="3048000" y="2299855"/>
                </a:cubicBezTo>
                <a:cubicBezTo>
                  <a:pt x="3057165" y="2275414"/>
                  <a:pt x="3100558" y="2238060"/>
                  <a:pt x="3112654" y="2225964"/>
                </a:cubicBezTo>
                <a:cubicBezTo>
                  <a:pt x="3134615" y="2160079"/>
                  <a:pt x="3103475" y="2239732"/>
                  <a:pt x="3149600" y="2170546"/>
                </a:cubicBezTo>
                <a:cubicBezTo>
                  <a:pt x="3155001" y="2162445"/>
                  <a:pt x="3154006" y="2151290"/>
                  <a:pt x="3158836" y="2142837"/>
                </a:cubicBezTo>
                <a:cubicBezTo>
                  <a:pt x="3166473" y="2129471"/>
                  <a:pt x="3177597" y="2118418"/>
                  <a:pt x="3186545" y="2105891"/>
                </a:cubicBezTo>
                <a:cubicBezTo>
                  <a:pt x="3192997" y="2096858"/>
                  <a:pt x="3198860" y="2087418"/>
                  <a:pt x="3205018" y="2078182"/>
                </a:cubicBezTo>
                <a:cubicBezTo>
                  <a:pt x="3208097" y="2068946"/>
                  <a:pt x="3209900" y="2059181"/>
                  <a:pt x="3214254" y="2050473"/>
                </a:cubicBezTo>
                <a:cubicBezTo>
                  <a:pt x="3227113" y="2024756"/>
                  <a:pt x="3240010" y="2015481"/>
                  <a:pt x="3260436" y="1995055"/>
                </a:cubicBezTo>
                <a:cubicBezTo>
                  <a:pt x="3281218" y="1932707"/>
                  <a:pt x="3252834" y="2007219"/>
                  <a:pt x="3306618" y="1921164"/>
                </a:cubicBezTo>
                <a:cubicBezTo>
                  <a:pt x="3311778" y="1912908"/>
                  <a:pt x="3311500" y="1902163"/>
                  <a:pt x="3315854" y="1893455"/>
                </a:cubicBezTo>
                <a:cubicBezTo>
                  <a:pt x="3331248" y="1862668"/>
                  <a:pt x="3334328" y="1865745"/>
                  <a:pt x="3362036" y="1847273"/>
                </a:cubicBezTo>
                <a:cubicBezTo>
                  <a:pt x="3368194" y="1828800"/>
                  <a:pt x="3369708" y="1808057"/>
                  <a:pt x="3380509" y="1791855"/>
                </a:cubicBezTo>
                <a:lnTo>
                  <a:pt x="3417454" y="1736437"/>
                </a:lnTo>
                <a:cubicBezTo>
                  <a:pt x="3423612" y="1717964"/>
                  <a:pt x="3427219" y="1698434"/>
                  <a:pt x="3435927" y="1681018"/>
                </a:cubicBezTo>
                <a:cubicBezTo>
                  <a:pt x="3442085" y="1668703"/>
                  <a:pt x="3449286" y="1656857"/>
                  <a:pt x="3454400" y="1644073"/>
                </a:cubicBezTo>
                <a:cubicBezTo>
                  <a:pt x="3461632" y="1625994"/>
                  <a:pt x="3466714" y="1607128"/>
                  <a:pt x="3472872" y="1588655"/>
                </a:cubicBezTo>
                <a:lnTo>
                  <a:pt x="3482109" y="1560946"/>
                </a:lnTo>
                <a:cubicBezTo>
                  <a:pt x="3485188" y="1551710"/>
                  <a:pt x="3485944" y="1541338"/>
                  <a:pt x="3491345" y="1533237"/>
                </a:cubicBezTo>
                <a:lnTo>
                  <a:pt x="3509818" y="1505528"/>
                </a:lnTo>
                <a:cubicBezTo>
                  <a:pt x="3531972" y="1439062"/>
                  <a:pt x="3505084" y="1522092"/>
                  <a:pt x="3528290" y="1440873"/>
                </a:cubicBezTo>
                <a:cubicBezTo>
                  <a:pt x="3530965" y="1431512"/>
                  <a:pt x="3534448" y="1422400"/>
                  <a:pt x="3537527" y="1413164"/>
                </a:cubicBezTo>
                <a:cubicBezTo>
                  <a:pt x="3534448" y="1360825"/>
                  <a:pt x="3531120" y="1308499"/>
                  <a:pt x="3528290" y="1256146"/>
                </a:cubicBezTo>
                <a:cubicBezTo>
                  <a:pt x="3524962" y="1194583"/>
                  <a:pt x="3524174" y="1132858"/>
                  <a:pt x="3519054" y="1071418"/>
                </a:cubicBezTo>
                <a:cubicBezTo>
                  <a:pt x="3518053" y="1059406"/>
                  <a:pt x="3493956" y="979292"/>
                  <a:pt x="3491345" y="979055"/>
                </a:cubicBezTo>
                <a:lnTo>
                  <a:pt x="3389745" y="969818"/>
                </a:lnTo>
                <a:cubicBezTo>
                  <a:pt x="3358413" y="948931"/>
                  <a:pt x="3369885" y="959196"/>
                  <a:pt x="3380509" y="951346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4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Turtle - scutes</a:t>
            </a:r>
            <a:endParaRPr lang="en-AU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1" y="1690688"/>
            <a:ext cx="6867716" cy="5150787"/>
          </a:xfrm>
        </p:spPr>
      </p:pic>
      <p:sp>
        <p:nvSpPr>
          <p:cNvPr id="2" name="Down Arrow 1"/>
          <p:cNvSpPr/>
          <p:nvPr/>
        </p:nvSpPr>
        <p:spPr>
          <a:xfrm>
            <a:off x="5200073" y="2438400"/>
            <a:ext cx="415636" cy="84050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Down Arrow 4"/>
          <p:cNvSpPr/>
          <p:nvPr/>
        </p:nvSpPr>
        <p:spPr>
          <a:xfrm>
            <a:off x="4632037" y="2720109"/>
            <a:ext cx="415636" cy="84050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Down Arrow 6"/>
          <p:cNvSpPr/>
          <p:nvPr/>
        </p:nvSpPr>
        <p:spPr>
          <a:xfrm>
            <a:off x="5920509" y="2479963"/>
            <a:ext cx="415636" cy="84050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Down Arrow 7"/>
          <p:cNvSpPr/>
          <p:nvPr/>
        </p:nvSpPr>
        <p:spPr>
          <a:xfrm>
            <a:off x="6655040" y="2600036"/>
            <a:ext cx="415636" cy="84050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7389571" y="2064541"/>
            <a:ext cx="138287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scutes</a:t>
            </a:r>
            <a:endParaRPr lang="en-A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97861" y="5957454"/>
            <a:ext cx="285276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Lateral/Costal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80781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Turtle- Scutes</a:t>
            </a:r>
            <a:endParaRPr lang="en-AU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1" y="1690688"/>
            <a:ext cx="6867716" cy="5150787"/>
          </a:xfrm>
        </p:spPr>
      </p:pic>
      <p:sp>
        <p:nvSpPr>
          <p:cNvPr id="2" name="Down Arrow 1"/>
          <p:cNvSpPr/>
          <p:nvPr/>
        </p:nvSpPr>
        <p:spPr>
          <a:xfrm>
            <a:off x="4636236" y="3813499"/>
            <a:ext cx="415636" cy="84050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Down Arrow 4"/>
          <p:cNvSpPr/>
          <p:nvPr/>
        </p:nvSpPr>
        <p:spPr>
          <a:xfrm>
            <a:off x="6655040" y="3929638"/>
            <a:ext cx="415636" cy="84050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Down Arrow 6"/>
          <p:cNvSpPr/>
          <p:nvPr/>
        </p:nvSpPr>
        <p:spPr>
          <a:xfrm>
            <a:off x="5296935" y="4105707"/>
            <a:ext cx="415636" cy="84050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Down Arrow 7"/>
          <p:cNvSpPr/>
          <p:nvPr/>
        </p:nvSpPr>
        <p:spPr>
          <a:xfrm>
            <a:off x="5888182" y="4105707"/>
            <a:ext cx="415636" cy="84050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6602498" y="6077526"/>
            <a:ext cx="1485471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Lateral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45244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Turtle (green turtle)</a:t>
            </a:r>
            <a:endParaRPr lang="en-AU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1" y="1690688"/>
            <a:ext cx="6867716" cy="5150787"/>
          </a:xfrm>
        </p:spPr>
      </p:pic>
    </p:spTree>
    <p:extLst>
      <p:ext uri="{BB962C8B-B14F-4D97-AF65-F5344CB8AC3E}">
        <p14:creationId xmlns:p14="http://schemas.microsoft.com/office/powerpoint/2010/main" val="39136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Central</a:t>
            </a:r>
            <a:endParaRPr lang="en-AU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91" y="1690688"/>
            <a:ext cx="6867716" cy="5150787"/>
          </a:xfrm>
        </p:spPr>
      </p:pic>
      <p:sp>
        <p:nvSpPr>
          <p:cNvPr id="9" name="Down Arrow 8"/>
          <p:cNvSpPr/>
          <p:nvPr/>
        </p:nvSpPr>
        <p:spPr>
          <a:xfrm>
            <a:off x="7075056" y="3629891"/>
            <a:ext cx="304800" cy="397164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Down Arrow 9"/>
          <p:cNvSpPr/>
          <p:nvPr/>
        </p:nvSpPr>
        <p:spPr>
          <a:xfrm>
            <a:off x="6396424" y="3680691"/>
            <a:ext cx="304800" cy="397164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Down Arrow 10"/>
          <p:cNvSpPr/>
          <p:nvPr/>
        </p:nvSpPr>
        <p:spPr>
          <a:xfrm>
            <a:off x="5592381" y="3648365"/>
            <a:ext cx="304800" cy="397164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Down Arrow 11"/>
          <p:cNvSpPr/>
          <p:nvPr/>
        </p:nvSpPr>
        <p:spPr>
          <a:xfrm>
            <a:off x="4973305" y="3680691"/>
            <a:ext cx="304800" cy="397164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Down Arrow 12"/>
          <p:cNvSpPr/>
          <p:nvPr/>
        </p:nvSpPr>
        <p:spPr>
          <a:xfrm>
            <a:off x="4336475" y="3823855"/>
            <a:ext cx="304800" cy="397164"/>
          </a:xfrm>
          <a:prstGeom prst="downArrow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4987774" y="6003206"/>
            <a:ext cx="151035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central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9890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Central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5244753" y="5394034"/>
            <a:ext cx="151035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central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38955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Turtle (green turtle)</vt:lpstr>
      <vt:lpstr>Turtle - Carapace</vt:lpstr>
      <vt:lpstr>Turtle - scutes</vt:lpstr>
      <vt:lpstr>Turtle- Scutes</vt:lpstr>
      <vt:lpstr>Turtle (green turtle)</vt:lpstr>
      <vt:lpstr>Central</vt:lpstr>
      <vt:lpstr>Central</vt:lpstr>
    </vt:vector>
  </TitlesOfParts>
  <Company>SPC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Turtle (green turtle)</dc:title>
  <dc:creator>Siosifa Fukofuka</dc:creator>
  <cp:lastModifiedBy>Siosifa Fukofuka</cp:lastModifiedBy>
  <cp:revision>4</cp:revision>
  <dcterms:created xsi:type="dcterms:W3CDTF">2020-07-06T21:44:12Z</dcterms:created>
  <dcterms:modified xsi:type="dcterms:W3CDTF">2020-11-16T01:02:47Z</dcterms:modified>
</cp:coreProperties>
</file>